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25"/>
  </p:notesMasterIdLst>
  <p:handoutMasterIdLst>
    <p:handoutMasterId r:id="rId26"/>
  </p:handoutMasterIdLst>
  <p:sldIdLst>
    <p:sldId id="406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71" r:id="rId15"/>
    <p:sldId id="461" r:id="rId16"/>
    <p:sldId id="474" r:id="rId17"/>
    <p:sldId id="492" r:id="rId18"/>
    <p:sldId id="495" r:id="rId19"/>
    <p:sldId id="491" r:id="rId20"/>
    <p:sldId id="467" r:id="rId21"/>
    <p:sldId id="468" r:id="rId22"/>
    <p:sldId id="488" r:id="rId23"/>
    <p:sldId id="469" r:id="rId24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24" autoAdjust="0"/>
    <p:restoredTop sz="89011" autoAdjust="0"/>
  </p:normalViewPr>
  <p:slideViewPr>
    <p:cSldViewPr snapToGrid="0" showGuides="1">
      <p:cViewPr>
        <p:scale>
          <a:sx n="150" d="100"/>
          <a:sy n="150" d="100"/>
        </p:scale>
        <p:origin x="-304" y="984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4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12/18/15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4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12/18/15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12/18/15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12/18/15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12/18/15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12/18/15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12/18/15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12/18/15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8.emf"/><Relationship Id="rId6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8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8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1.jpeg"/><Relationship Id="rId6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8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8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image" Target="../media/image8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Relationship Id="rId3" Type="http://schemas.openxmlformats.org/officeDocument/2006/relationships/image" Target="../media/image8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Relationship Id="rId3" Type="http://schemas.openxmlformats.org/officeDocument/2006/relationships/image" Target="../media/image8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1.jpeg"/><Relationship Id="rId6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0951" y="556568"/>
            <a:ext cx="1487211" cy="664438"/>
            <a:chOff x="2749439" y="752601"/>
            <a:chExt cx="1487211" cy="885917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2785238" y="912373"/>
              <a:ext cx="1451412" cy="6647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dirty="0" smtClean="0">
                  <a:solidFill>
                    <a:schemeClr val="bg2"/>
                  </a:solidFill>
                  <a:latin typeface="+mj-lt"/>
                </a:rPr>
                <a:t>Partner </a:t>
              </a:r>
              <a:br>
                <a:rPr lang="en-US" sz="1800" dirty="0" smtClean="0">
                  <a:solidFill>
                    <a:schemeClr val="bg2"/>
                  </a:solidFill>
                  <a:latin typeface="+mj-lt"/>
                </a:rPr>
              </a:br>
              <a:r>
                <a:rPr lang="en-US" sz="1800" dirty="0" smtClean="0">
                  <a:solidFill>
                    <a:schemeClr val="bg2"/>
                  </a:solidFill>
                  <a:latin typeface="+mj-lt"/>
                </a:rPr>
                <a:t>Logo</a:t>
              </a: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1570939" y="443266"/>
            <a:ext cx="0" cy="89154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041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59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 bwMode="ltGray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039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 smtClean="0"/>
              <a:t>“	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469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135339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478869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387" y="1135288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2767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285" y="1181501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224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0263" y="1177053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1338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061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7310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6931" y="3254715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9547" y="2118796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639" y="2558194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70939" y="443266"/>
            <a:ext cx="0" cy="8915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1850951" y="556568"/>
            <a:ext cx="1487211" cy="664438"/>
            <a:chOff x="2749439" y="752601"/>
            <a:chExt cx="1487211" cy="885917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647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dirty="0" smtClean="0">
                  <a:solidFill>
                    <a:schemeClr val="tx2"/>
                  </a:solidFill>
                  <a:latin typeface="+mj-lt"/>
                </a:rPr>
                <a:t>Partner </a:t>
              </a:r>
              <a:br>
                <a:rPr lang="en-US" sz="1800" dirty="0" smtClean="0">
                  <a:solidFill>
                    <a:schemeClr val="tx2"/>
                  </a:solidFill>
                  <a:latin typeface="+mj-lt"/>
                </a:rPr>
              </a:br>
              <a:r>
                <a:rPr lang="en-US" sz="1800" dirty="0" smtClean="0">
                  <a:solidFill>
                    <a:schemeClr val="tx2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2" name="Picture 11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1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4"/>
            <a:ext cx="4924272" cy="1863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0" y="546707"/>
            <a:ext cx="1034248" cy="6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36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22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038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1394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547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78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837120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 smtClean="0"/>
              <a:t>“	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406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3385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481328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1133856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5023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795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1728" y="1179576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79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045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5478435" y="567458"/>
            <a:ext cx="12953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63522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 bwMode="auto">
          <a:xfrm>
            <a:off x="6901816" y="567458"/>
            <a:ext cx="75543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57249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7802881" y="567458"/>
            <a:ext cx="975995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8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8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833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993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5"/>
            <a:ext cx="4924272" cy="1884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6406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910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0" y="546707"/>
            <a:ext cx="1034248" cy="6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73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332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2909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0966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7548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0" y="4687560"/>
            <a:ext cx="9144000" cy="45594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072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 smtClean="0"/>
              <a:t>“	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1581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68" y="113385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481328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1133856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795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1728" y="1179576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842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6016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8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5"/>
            <a:ext cx="4924272" cy="1884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055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274334" y="567458"/>
            <a:ext cx="12953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59421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4697715" y="567458"/>
            <a:ext cx="75543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53148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5598780" y="567458"/>
            <a:ext cx="975995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8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8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411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839261" y="556568"/>
            <a:ext cx="1487211" cy="505926"/>
            <a:chOff x="2749439" y="752601"/>
            <a:chExt cx="1487211" cy="885917"/>
          </a:xfrm>
        </p:grpSpPr>
        <p:sp>
          <p:nvSpPr>
            <p:cNvPr id="16" name="Rectangle 15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 bwMode="auto">
            <a:xfrm>
              <a:off x="2785238" y="886124"/>
              <a:ext cx="1451412" cy="6790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2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2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2"/>
                  </a:solidFill>
                  <a:latin typeface="+mj-lt"/>
                </a:rPr>
                <a:t>Logo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1575576" y="443266"/>
            <a:ext cx="0" cy="72009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575576" y="443266"/>
            <a:ext cx="0" cy="72009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392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1" name="Picture 10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72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65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image" Target="../media/image8.emf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20" Type="http://schemas.openxmlformats.org/officeDocument/2006/relationships/image" Target="../media/image8.emf"/><Relationship Id="rId1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9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940" y="1136707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6" r:id="rId2"/>
    <p:sldLayoutId id="2147483933" r:id="rId3"/>
    <p:sldLayoutId id="2147484018" r:id="rId4"/>
    <p:sldLayoutId id="2147483934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912" y="1136582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31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2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4033" r:id="rId15"/>
    <p:sldLayoutId id="2147484034" r:id="rId16"/>
    <p:sldLayoutId id="2147484035" r:id="rId17"/>
    <p:sldLayoutId id="2147484036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lang="en-US" sz="18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4687560"/>
            <a:ext cx="9144000" cy="45594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133856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42" r:id="rId2"/>
    <p:sldLayoutId id="2147484038" r:id="rId3"/>
    <p:sldLayoutId id="2147484039" r:id="rId4"/>
    <p:sldLayoutId id="2147484040" r:id="rId5"/>
    <p:sldLayoutId id="2147484041" r:id="rId6"/>
    <p:sldLayoutId id="2147484043" r:id="rId7"/>
    <p:sldLayoutId id="2147484044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4045" r:id="rId15"/>
    <p:sldLayoutId id="2147484046" r:id="rId16"/>
    <p:sldLayoutId id="2147484047" r:id="rId17"/>
    <p:sldLayoutId id="2147484048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DF65B9-7679-47DF-9B10-A1B2EFDE3EB4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28pt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18pt font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Clinical &amp; Translational Science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510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21pt font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4EA4F0-2065-46FA-9BD9-D083077BA710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Clinical &amp; Translational Science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067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Co-Branding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769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85" y="1767614"/>
            <a:ext cx="6032790" cy="530915"/>
          </a:xfrm>
        </p:spPr>
        <p:txBody>
          <a:bodyPr/>
          <a:lstStyle/>
          <a:p>
            <a:r>
              <a:rPr lang="en-US" dirty="0" smtClean="0"/>
              <a:t>External Co-Branding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Subtitle Garamond Italic – 30pt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530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The following four pages are Closing slides. Please choose one to end your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422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Through its singular focus on health, </a:t>
            </a:r>
            <a:br>
              <a:rPr lang="en-US" smtClean="0"/>
            </a:br>
            <a:r>
              <a:rPr lang="en-US" smtClean="0"/>
              <a:t>UCSF is leading revolutions in health.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233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UCSF is driven by the idea that great breakthroughs </a:t>
            </a:r>
            <a:br>
              <a:rPr lang="en-US" dirty="0" smtClean="0"/>
            </a:br>
            <a:r>
              <a:rPr lang="en-US" dirty="0" smtClean="0"/>
              <a:t>are achieved when the best research, the best education </a:t>
            </a:r>
            <a:br>
              <a:rPr lang="en-US" dirty="0" smtClean="0"/>
            </a:br>
            <a:r>
              <a:rPr lang="en-US" dirty="0" smtClean="0"/>
              <a:t>and the best patient care converge.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7461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197167-D1D7-48FB-A8DA-86E52FECF4DD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160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421087-DDC5-45BA-83BF-D31161591DD0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928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AC01D0-7950-45B8-BFEF-BB2E7668D00D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265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EEE148-B9D4-4855-B210-F10E62FC9A55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359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5CA7C2-52DB-4443-AC8E-4C7B4AA52BF6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63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	This page is set up to be utilized </a:t>
            </a:r>
            <a:br>
              <a:rPr lang="en-US" smtClean="0"/>
            </a:br>
            <a:r>
              <a:rPr lang="en-US" smtClean="0"/>
              <a:t>for a quote, using photography.”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F9E2F-4E14-43D6-BCD7-DB75A4464964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Clinical &amp; Translational Science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939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59" y="744420"/>
            <a:ext cx="8234154" cy="2723823"/>
          </a:xfrm>
        </p:spPr>
        <p:txBody>
          <a:bodyPr/>
          <a:lstStyle/>
          <a:p>
            <a:r>
              <a:rPr lang="en-US" dirty="0" smtClean="0"/>
              <a:t>“	This page is another option should you wish to utilize a quote as a stand-alone slide within your presentation. The rest is lorem ipsum.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A97D7D-04F4-42F6-BABD-ACB59FD921E5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Clinical &amp; Translational Science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48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8959" y="744420"/>
            <a:ext cx="8234154" cy="2723823"/>
          </a:xfrm>
        </p:spPr>
        <p:txBody>
          <a:bodyPr/>
          <a:lstStyle/>
          <a:p>
            <a:r>
              <a:rPr lang="en-US" dirty="0" smtClean="0"/>
              <a:t>“	This page is another option should you wish to utilize a quote as a stand-alone slide within your presentation. The rest is lorem ipsum.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9A4851-79F7-4D48-BCC3-3143304DB50F}" type="datetime1">
              <a:rPr lang="en-US" smtClean="0"/>
              <a:pPr/>
              <a:t>12/18/15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Clinical &amp; Translational Science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931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4492</TotalTime>
  <Words>430</Words>
  <Application>Microsoft Macintosh PowerPoint</Application>
  <PresentationFormat>On-screen Show (16:9)</PresentationFormat>
  <Paragraphs>95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UCSF PPT Template</vt:lpstr>
      <vt:lpstr>UCSF PPT Template-Blue</vt:lpstr>
      <vt:lpstr>UCSF PPT Template-Blue Bar</vt:lpstr>
      <vt:lpstr>Title Garamond – 30pt font</vt:lpstr>
      <vt:lpstr>Title Garamond – 30pt font</vt:lpstr>
      <vt:lpstr>Title Garamond – 30pt font</vt:lpstr>
      <vt:lpstr>Title Garamond – 30pt font</vt:lpstr>
      <vt:lpstr>Title Garamond – 30pt font</vt:lpstr>
      <vt:lpstr>Title Garamond – 30pt font</vt:lpstr>
      <vt:lpstr>“ This page is set up to be utilized  for a quote, using photography.”</vt:lpstr>
      <vt:lpstr>“ This page is another option should you wish to utilize a quote as a stand-alone slide within your presentation. The rest is lorem ipsum. Ut enim ad minim et venium, quis nostrud.”</vt:lpstr>
      <vt:lpstr>“ This page is another option should you wish to utilize a quote as a stand-alone slide within your presentation. The rest is lorem ipsum. Ut enim ad minim et venium, quis nostrud.”</vt:lpstr>
      <vt:lpstr>Title Garamond – 28pt font</vt:lpstr>
      <vt:lpstr>Title Garamond – 36pt font</vt:lpstr>
      <vt:lpstr>Internal Co-Branding – 30pt font</vt:lpstr>
      <vt:lpstr>External Co-Branding – 30pt font</vt:lpstr>
      <vt:lpstr> The following four pages are Closing slides. Please choose one to end your presentation.</vt:lpstr>
      <vt:lpstr>PowerPoint Presentation</vt:lpstr>
      <vt:lpstr>PowerPoint Presentation</vt:lpstr>
      <vt:lpstr>PowerPoint Presentation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Melissa Telli</cp:lastModifiedBy>
  <cp:revision>290</cp:revision>
  <dcterms:created xsi:type="dcterms:W3CDTF">2012-05-07T17:59:34Z</dcterms:created>
  <dcterms:modified xsi:type="dcterms:W3CDTF">2015-12-18T17:35:19Z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