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56"/>
  </p:notesMasterIdLst>
  <p:handoutMasterIdLst>
    <p:handoutMasterId r:id="rId57"/>
  </p:handoutMasterIdLst>
  <p:sldIdLst>
    <p:sldId id="320" r:id="rId6"/>
    <p:sldId id="262" r:id="rId7"/>
    <p:sldId id="330" r:id="rId8"/>
    <p:sldId id="281" r:id="rId9"/>
    <p:sldId id="331" r:id="rId10"/>
    <p:sldId id="332" r:id="rId11"/>
    <p:sldId id="333" r:id="rId12"/>
    <p:sldId id="285" r:id="rId13"/>
    <p:sldId id="282" r:id="rId14"/>
    <p:sldId id="334" r:id="rId15"/>
    <p:sldId id="283" r:id="rId16"/>
    <p:sldId id="335"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274" r:id="rId33"/>
    <p:sldId id="275" r:id="rId34"/>
    <p:sldId id="276" r:id="rId35"/>
    <p:sldId id="277" r:id="rId36"/>
    <p:sldId id="278" r:id="rId37"/>
    <p:sldId id="279" r:id="rId38"/>
    <p:sldId id="287" r:id="rId39"/>
    <p:sldId id="288" r:id="rId40"/>
    <p:sldId id="289" r:id="rId41"/>
    <p:sldId id="304" r:id="rId42"/>
    <p:sldId id="293" r:id="rId43"/>
    <p:sldId id="294" r:id="rId44"/>
    <p:sldId id="295" r:id="rId45"/>
    <p:sldId id="296" r:id="rId46"/>
    <p:sldId id="297" r:id="rId47"/>
    <p:sldId id="298" r:id="rId48"/>
    <p:sldId id="299" r:id="rId49"/>
    <p:sldId id="324" r:id="rId50"/>
    <p:sldId id="325" r:id="rId51"/>
    <p:sldId id="326" r:id="rId52"/>
    <p:sldId id="327" r:id="rId53"/>
    <p:sldId id="328" r:id="rId54"/>
    <p:sldId id="329" r:id="rId55"/>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This Template (Delete this Section)" id="{B254C1CC-F7D8-0941-A40F-42CF349EFA86}">
          <p14:sldIdLst>
            <p14:sldId id="320"/>
            <p14:sldId id="262"/>
            <p14:sldId id="330"/>
            <p14:sldId id="281"/>
            <p14:sldId id="331"/>
            <p14:sldId id="332"/>
            <p14:sldId id="333"/>
            <p14:sldId id="285"/>
            <p14:sldId id="282"/>
            <p14:sldId id="334"/>
            <p14:sldId id="283"/>
            <p14:sldId id="335"/>
          </p14:sldIdLst>
        </p14:section>
        <p14:section name="UCSF Template" id="{81DC7439-464E-4147-8B03-E2F59E8AD6C4}">
          <p14:sldIdLst>
            <p14:sldId id="305"/>
            <p14:sldId id="306"/>
            <p14:sldId id="307"/>
            <p14:sldId id="308"/>
            <p14:sldId id="309"/>
            <p14:sldId id="310"/>
            <p14:sldId id="311"/>
            <p14:sldId id="312"/>
            <p14:sldId id="313"/>
            <p14:sldId id="314"/>
            <p14:sldId id="315"/>
            <p14:sldId id="316"/>
            <p14:sldId id="317"/>
            <p14:sldId id="318"/>
            <p14:sldId id="319"/>
            <p14:sldId id="274"/>
            <p14:sldId id="275"/>
            <p14:sldId id="276"/>
            <p14:sldId id="277"/>
            <p14:sldId id="278"/>
            <p14:sldId id="279"/>
            <p14:sldId id="287"/>
            <p14:sldId id="288"/>
            <p14:sldId id="289"/>
            <p14:sldId id="304"/>
            <p14:sldId id="293"/>
            <p14:sldId id="294"/>
            <p14:sldId id="295"/>
            <p14:sldId id="296"/>
            <p14:sldId id="297"/>
            <p14:sldId id="298"/>
            <p14:sldId id="299"/>
            <p14:sldId id="324"/>
            <p14:sldId id="325"/>
            <p14:sldId id="326"/>
            <p14:sldId id="327"/>
            <p14:sldId id="328"/>
            <p14:sldId id="329"/>
          </p14:sldIdLst>
        </p14:section>
      </p14:sectionLst>
    </p:ext>
    <p:ext uri="{EFAFB233-063F-42B5-8137-9DF3F51BA10A}">
      <p15:sldGuideLst xmlns:p15="http://schemas.microsoft.com/office/powerpoint/2012/main">
        <p15:guide id="2" orient="horz" pos="2573" userDrawn="1">
          <p15:clr>
            <a:srgbClr val="A4A3A4"/>
          </p15:clr>
        </p15:guide>
        <p15:guide id="11" pos="5590" userDrawn="1">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2D0"/>
    <a:srgbClr val="052049"/>
    <a:srgbClr val="90BD31"/>
    <a:srgbClr val="18A3AC"/>
    <a:srgbClr val="178CCB"/>
    <a:srgbClr val="000000"/>
    <a:srgbClr val="EC1848"/>
    <a:srgbClr val="F48024"/>
    <a:srgbClr val="E8E7DE"/>
    <a:srgbClr val="F5F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092BA3-31D5-4545-B693-3FC21F9C1067}" v="100" dt="2026-03-18T23:17:02.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8" autoAdjust="0"/>
    <p:restoredTop sz="96220" autoAdjust="0"/>
  </p:normalViewPr>
  <p:slideViewPr>
    <p:cSldViewPr snapToGrid="0" showGuides="1">
      <p:cViewPr varScale="1">
        <p:scale>
          <a:sx n="137" d="100"/>
          <a:sy n="137" d="100"/>
        </p:scale>
        <p:origin x="138" y="378"/>
      </p:cViewPr>
      <p:guideLst>
        <p:guide orient="horz" pos="2573"/>
        <p:guide pos="5590"/>
      </p:guideLst>
    </p:cSldViewPr>
  </p:slideViewPr>
  <p:outlineViewPr>
    <p:cViewPr>
      <p:scale>
        <a:sx n="33" d="100"/>
        <a:sy n="33" d="100"/>
      </p:scale>
      <p:origin x="0" y="-16336"/>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3392" y="528"/>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Neta" userId="1f676f05-2e16-4f42-81a5-6f2686944df9" providerId="ADAL" clId="{3B1126D3-7CB6-45D5-BDD7-02E8E068CCBC}"/>
    <pc:docChg chg="undo custSel modSld modMainMaster">
      <pc:chgData name="Miller, Neta" userId="1f676f05-2e16-4f42-81a5-6f2686944df9" providerId="ADAL" clId="{3B1126D3-7CB6-45D5-BDD7-02E8E068CCBC}" dt="2026-03-31T21:59:55.188" v="198" actId="962"/>
      <pc:docMkLst>
        <pc:docMk/>
      </pc:docMkLst>
      <pc:sldChg chg="modSp mod">
        <pc:chgData name="Miller, Neta" userId="1f676f05-2e16-4f42-81a5-6f2686944df9" providerId="ADAL" clId="{3B1126D3-7CB6-45D5-BDD7-02E8E068CCBC}" dt="2026-03-31T21:59:52.732" v="197" actId="962"/>
        <pc:sldMkLst>
          <pc:docMk/>
          <pc:sldMk cId="4134428074" sldId="332"/>
        </pc:sldMkLst>
        <pc:spChg chg="mod ord">
          <ac:chgData name="Miller, Neta" userId="1f676f05-2e16-4f42-81a5-6f2686944df9" providerId="ADAL" clId="{3B1126D3-7CB6-45D5-BDD7-02E8E068CCBC}" dt="2026-03-31T21:58:49.142" v="189"/>
          <ac:spMkLst>
            <pc:docMk/>
            <pc:sldMk cId="4134428074" sldId="332"/>
            <ac:spMk id="3" creationId="{FBBB0F45-DEF2-820D-BC95-1528E20357E8}"/>
          </ac:spMkLst>
        </pc:spChg>
        <pc:spChg chg="mod">
          <ac:chgData name="Miller, Neta" userId="1f676f05-2e16-4f42-81a5-6f2686944df9" providerId="ADAL" clId="{3B1126D3-7CB6-45D5-BDD7-02E8E068CCBC}" dt="2026-03-31T21:59:45.968" v="196" actId="1035"/>
          <ac:spMkLst>
            <pc:docMk/>
            <pc:sldMk cId="4134428074" sldId="332"/>
            <ac:spMk id="5" creationId="{E8498EEE-3B48-74EE-75D2-90604BD17DA9}"/>
          </ac:spMkLst>
        </pc:spChg>
        <pc:spChg chg="mod">
          <ac:chgData name="Miller, Neta" userId="1f676f05-2e16-4f42-81a5-6f2686944df9" providerId="ADAL" clId="{3B1126D3-7CB6-45D5-BDD7-02E8E068CCBC}" dt="2026-03-31T21:58:59.971" v="191" actId="14100"/>
          <ac:spMkLst>
            <pc:docMk/>
            <pc:sldMk cId="4134428074" sldId="332"/>
            <ac:spMk id="6" creationId="{0F497513-3101-4B02-2AC6-30EB7649FACB}"/>
          </ac:spMkLst>
        </pc:spChg>
        <pc:spChg chg="mod">
          <ac:chgData name="Miller, Neta" userId="1f676f05-2e16-4f42-81a5-6f2686944df9" providerId="ADAL" clId="{3B1126D3-7CB6-45D5-BDD7-02E8E068CCBC}" dt="2026-03-31T21:59:52.732" v="197" actId="962"/>
          <ac:spMkLst>
            <pc:docMk/>
            <pc:sldMk cId="4134428074" sldId="332"/>
            <ac:spMk id="32" creationId="{BCF828F8-718A-0DE2-FD81-5485EA6C7FEF}"/>
          </ac:spMkLst>
        </pc:spChg>
      </pc:sldChg>
      <pc:sldChg chg="addSp delSp modSp mod">
        <pc:chgData name="Miller, Neta" userId="1f676f05-2e16-4f42-81a5-6f2686944df9" providerId="ADAL" clId="{3B1126D3-7CB6-45D5-BDD7-02E8E068CCBC}" dt="2026-03-31T21:59:55.188" v="198" actId="962"/>
        <pc:sldMkLst>
          <pc:docMk/>
          <pc:sldMk cId="236352811" sldId="335"/>
        </pc:sldMkLst>
        <pc:spChg chg="add del mod">
          <ac:chgData name="Miller, Neta" userId="1f676f05-2e16-4f42-81a5-6f2686944df9" providerId="ADAL" clId="{3B1126D3-7CB6-45D5-BDD7-02E8E068CCBC}" dt="2026-03-31T21:59:55.188" v="198" actId="962"/>
          <ac:spMkLst>
            <pc:docMk/>
            <pc:sldMk cId="236352811" sldId="335"/>
            <ac:spMk id="2" creationId="{5795088C-DBD8-7464-286F-233AEC35391B}"/>
          </ac:spMkLst>
        </pc:spChg>
      </pc:sldChg>
      <pc:sldMasterChg chg="modSldLayout">
        <pc:chgData name="Miller, Neta" userId="1f676f05-2e16-4f42-81a5-6f2686944df9" providerId="ADAL" clId="{3B1126D3-7CB6-45D5-BDD7-02E8E068CCBC}" dt="2026-03-18T23:16:31.820" v="178"/>
        <pc:sldMasterMkLst>
          <pc:docMk/>
          <pc:sldMasterMk cId="1239549721" sldId="2147483943"/>
        </pc:sldMasterMkLst>
        <pc:sldLayoutChg chg="addSp delSp modSp mod">
          <pc:chgData name="Miller, Neta" userId="1f676f05-2e16-4f42-81a5-6f2686944df9" providerId="ADAL" clId="{3B1126D3-7CB6-45D5-BDD7-02E8E068CCBC}" dt="2026-03-18T23:16:21.316" v="173" actId="1076"/>
          <pc:sldLayoutMkLst>
            <pc:docMk/>
            <pc:sldMasterMk cId="1239549721" sldId="2147483943"/>
            <pc:sldLayoutMk cId="1275216213" sldId="2147483944"/>
          </pc:sldLayoutMkLst>
          <pc:spChg chg="mod">
            <ac:chgData name="Miller, Neta" userId="1f676f05-2e16-4f42-81a5-6f2686944df9" providerId="ADAL" clId="{3B1126D3-7CB6-45D5-BDD7-02E8E068CCBC}" dt="2026-03-18T23:10:29.704" v="110" actId="14100"/>
            <ac:spMkLst>
              <pc:docMk/>
              <pc:sldMasterMk cId="1239549721" sldId="2147483943"/>
              <pc:sldLayoutMk cId="1275216213" sldId="2147483944"/>
              <ac:spMk id="4" creationId="{00000000-0000-0000-0000-000000000000}"/>
            </ac:spMkLst>
          </pc:spChg>
          <pc:spChg chg="mod">
            <ac:chgData name="Miller, Neta" userId="1f676f05-2e16-4f42-81a5-6f2686944df9" providerId="ADAL" clId="{3B1126D3-7CB6-45D5-BDD7-02E8E068CCBC}" dt="2026-03-18T23:10:29.704" v="110" actId="14100"/>
            <ac:spMkLst>
              <pc:docMk/>
              <pc:sldMasterMk cId="1239549721" sldId="2147483943"/>
              <pc:sldLayoutMk cId="1275216213" sldId="2147483944"/>
              <ac:spMk id="16" creationId="{00000000-0000-0000-0000-000000000000}"/>
            </ac:spMkLst>
          </pc:spChg>
          <pc:picChg chg="add mod">
            <ac:chgData name="Miller, Neta" userId="1f676f05-2e16-4f42-81a5-6f2686944df9" providerId="ADAL" clId="{3B1126D3-7CB6-45D5-BDD7-02E8E068CCBC}" dt="2026-03-18T23:16:21.316" v="173" actId="1076"/>
            <ac:picMkLst>
              <pc:docMk/>
              <pc:sldMasterMk cId="1239549721" sldId="2147483943"/>
              <pc:sldLayoutMk cId="1275216213" sldId="2147483944"/>
              <ac:picMk id="11" creationId="{8EE1210F-72CA-F964-F9DE-651CAD588515}"/>
            </ac:picMkLst>
          </pc:picChg>
        </pc:sldLayoutChg>
        <pc:sldLayoutChg chg="addSp delSp modSp mod">
          <pc:chgData name="Miller, Neta" userId="1f676f05-2e16-4f42-81a5-6f2686944df9" providerId="ADAL" clId="{3B1126D3-7CB6-45D5-BDD7-02E8E068CCBC}" dt="2026-03-18T22:54:53.451" v="32" actId="14100"/>
          <pc:sldLayoutMkLst>
            <pc:docMk/>
            <pc:sldMasterMk cId="1239549721" sldId="2147483943"/>
            <pc:sldLayoutMk cId="2103658245" sldId="2147483950"/>
          </pc:sldLayoutMkLst>
          <pc:spChg chg="mod">
            <ac:chgData name="Miller, Neta" userId="1f676f05-2e16-4f42-81a5-6f2686944df9" providerId="ADAL" clId="{3B1126D3-7CB6-45D5-BDD7-02E8E068CCBC}" dt="2026-03-18T22:54:53.451" v="32" actId="14100"/>
            <ac:spMkLst>
              <pc:docMk/>
              <pc:sldMasterMk cId="1239549721" sldId="2147483943"/>
              <pc:sldLayoutMk cId="2103658245" sldId="2147483950"/>
              <ac:spMk id="7" creationId="{00000000-0000-0000-0000-000000000000}"/>
            </ac:spMkLst>
          </pc:spChg>
          <pc:spChg chg="mod">
            <ac:chgData name="Miller, Neta" userId="1f676f05-2e16-4f42-81a5-6f2686944df9" providerId="ADAL" clId="{3B1126D3-7CB6-45D5-BDD7-02E8E068CCBC}" dt="2026-03-18T22:54:53.451" v="32" actId="14100"/>
            <ac:spMkLst>
              <pc:docMk/>
              <pc:sldMasterMk cId="1239549721" sldId="2147483943"/>
              <pc:sldLayoutMk cId="2103658245" sldId="2147483950"/>
              <ac:spMk id="9" creationId="{00000000-0000-0000-0000-000000000000}"/>
            </ac:spMkLst>
          </pc:spChg>
          <pc:picChg chg="add mod">
            <ac:chgData name="Miller, Neta" userId="1f676f05-2e16-4f42-81a5-6f2686944df9" providerId="ADAL" clId="{3B1126D3-7CB6-45D5-BDD7-02E8E068CCBC}" dt="2026-03-18T22:54:49.821" v="31"/>
            <ac:picMkLst>
              <pc:docMk/>
              <pc:sldMasterMk cId="1239549721" sldId="2147483943"/>
              <pc:sldLayoutMk cId="2103658245" sldId="2147483950"/>
              <ac:picMk id="4" creationId="{DBABE1C2-9B79-8533-6AC8-2CBA327B6820}"/>
            </ac:picMkLst>
          </pc:picChg>
        </pc:sldLayoutChg>
        <pc:sldLayoutChg chg="addSp delSp modSp mod">
          <pc:chgData name="Miller, Neta" userId="1f676f05-2e16-4f42-81a5-6f2686944df9" providerId="ADAL" clId="{3B1126D3-7CB6-45D5-BDD7-02E8E068CCBC}" dt="2026-03-18T23:16:24.531" v="174"/>
          <pc:sldLayoutMkLst>
            <pc:docMk/>
            <pc:sldMasterMk cId="1239549721" sldId="2147483943"/>
            <pc:sldLayoutMk cId="1375574610" sldId="2147483951"/>
          </pc:sldLayoutMkLst>
          <pc:picChg chg="add mod">
            <ac:chgData name="Miller, Neta" userId="1f676f05-2e16-4f42-81a5-6f2686944df9" providerId="ADAL" clId="{3B1126D3-7CB6-45D5-BDD7-02E8E068CCBC}" dt="2026-03-18T23:16:24.531" v="174"/>
            <ac:picMkLst>
              <pc:docMk/>
              <pc:sldMasterMk cId="1239549721" sldId="2147483943"/>
              <pc:sldLayoutMk cId="1375574610" sldId="2147483951"/>
              <ac:picMk id="8" creationId="{FA4A7432-8F8D-BD3C-A72C-3719436DD88A}"/>
            </ac:picMkLst>
          </pc:picChg>
        </pc:sldLayoutChg>
        <pc:sldLayoutChg chg="addSp delSp modSp mod">
          <pc:chgData name="Miller, Neta" userId="1f676f05-2e16-4f42-81a5-6f2686944df9" providerId="ADAL" clId="{3B1126D3-7CB6-45D5-BDD7-02E8E068CCBC}" dt="2026-03-18T23:16:27.851" v="176"/>
          <pc:sldLayoutMkLst>
            <pc:docMk/>
            <pc:sldMasterMk cId="1239549721" sldId="2147483943"/>
            <pc:sldLayoutMk cId="628926693" sldId="2147483953"/>
          </pc:sldLayoutMkLst>
          <pc:picChg chg="add mod">
            <ac:chgData name="Miller, Neta" userId="1f676f05-2e16-4f42-81a5-6f2686944df9" providerId="ADAL" clId="{3B1126D3-7CB6-45D5-BDD7-02E8E068CCBC}" dt="2026-03-18T23:16:27.851" v="176"/>
            <ac:picMkLst>
              <pc:docMk/>
              <pc:sldMasterMk cId="1239549721" sldId="2147483943"/>
              <pc:sldLayoutMk cId="628926693" sldId="2147483953"/>
              <ac:picMk id="4" creationId="{AF985E54-55C1-23AF-CA47-B495957859AD}"/>
            </ac:picMkLst>
          </pc:picChg>
        </pc:sldLayoutChg>
        <pc:sldLayoutChg chg="addSp modSp mod">
          <pc:chgData name="Miller, Neta" userId="1f676f05-2e16-4f42-81a5-6f2686944df9" providerId="ADAL" clId="{3B1126D3-7CB6-45D5-BDD7-02E8E068CCBC}" dt="2026-03-18T23:15:35.871" v="154" actId="14100"/>
          <pc:sldLayoutMkLst>
            <pc:docMk/>
            <pc:sldMasterMk cId="1239549721" sldId="2147483943"/>
            <pc:sldLayoutMk cId="375286158" sldId="2147483955"/>
          </pc:sldLayoutMkLst>
          <pc:picChg chg="add mod">
            <ac:chgData name="Miller, Neta" userId="1f676f05-2e16-4f42-81a5-6f2686944df9" providerId="ADAL" clId="{3B1126D3-7CB6-45D5-BDD7-02E8E068CCBC}" dt="2026-03-18T23:15:35.871" v="154" actId="14100"/>
            <ac:picMkLst>
              <pc:docMk/>
              <pc:sldMasterMk cId="1239549721" sldId="2147483943"/>
              <pc:sldLayoutMk cId="375286158" sldId="2147483955"/>
              <ac:picMk id="4" creationId="{80DEF8C0-BF73-1A07-42D0-A103001EC9E1}"/>
            </ac:picMkLst>
          </pc:picChg>
        </pc:sldLayoutChg>
        <pc:sldLayoutChg chg="addSp delSp modSp">
          <pc:chgData name="Miller, Neta" userId="1f676f05-2e16-4f42-81a5-6f2686944df9" providerId="ADAL" clId="{3B1126D3-7CB6-45D5-BDD7-02E8E068CCBC}" dt="2026-03-18T22:56:55.311" v="72"/>
          <pc:sldLayoutMkLst>
            <pc:docMk/>
            <pc:sldMasterMk cId="1239549721" sldId="2147483943"/>
            <pc:sldLayoutMk cId="1367638422" sldId="2147483959"/>
          </pc:sldLayoutMkLst>
          <pc:picChg chg="add mod">
            <ac:chgData name="Miller, Neta" userId="1f676f05-2e16-4f42-81a5-6f2686944df9" providerId="ADAL" clId="{3B1126D3-7CB6-45D5-BDD7-02E8E068CCBC}" dt="2026-03-18T22:56:55.311" v="72"/>
            <ac:picMkLst>
              <pc:docMk/>
              <pc:sldMasterMk cId="1239549721" sldId="2147483943"/>
              <pc:sldLayoutMk cId="1367638422" sldId="2147483959"/>
              <ac:picMk id="4" creationId="{A86C9F26-451B-8E21-0FBC-135035DA434C}"/>
            </ac:picMkLst>
          </pc:picChg>
          <pc:picChg chg="add mod">
            <ac:chgData name="Miller, Neta" userId="1f676f05-2e16-4f42-81a5-6f2686944df9" providerId="ADAL" clId="{3B1126D3-7CB6-45D5-BDD7-02E8E068CCBC}" dt="2026-03-18T22:56:55.311" v="72"/>
            <ac:picMkLst>
              <pc:docMk/>
              <pc:sldMasterMk cId="1239549721" sldId="2147483943"/>
              <pc:sldLayoutMk cId="1367638422" sldId="2147483959"/>
              <ac:picMk id="5" creationId="{AB9DD277-6482-ACD3-D3E8-51CD3BCE00C1}"/>
            </ac:picMkLst>
          </pc:picChg>
        </pc:sldLayoutChg>
        <pc:sldLayoutChg chg="addSp modSp">
          <pc:chgData name="Miller, Neta" userId="1f676f05-2e16-4f42-81a5-6f2686944df9" providerId="ADAL" clId="{3B1126D3-7CB6-45D5-BDD7-02E8E068CCBC}" dt="2026-03-18T22:54:41.894" v="28"/>
          <pc:sldLayoutMkLst>
            <pc:docMk/>
            <pc:sldMasterMk cId="1239549721" sldId="2147483943"/>
            <pc:sldLayoutMk cId="1220903655" sldId="2147483960"/>
          </pc:sldLayoutMkLst>
          <pc:picChg chg="add mod">
            <ac:chgData name="Miller, Neta" userId="1f676f05-2e16-4f42-81a5-6f2686944df9" providerId="ADAL" clId="{3B1126D3-7CB6-45D5-BDD7-02E8E068CCBC}" dt="2026-03-18T22:54:41.894" v="28"/>
            <ac:picMkLst>
              <pc:docMk/>
              <pc:sldMasterMk cId="1239549721" sldId="2147483943"/>
              <pc:sldLayoutMk cId="1220903655" sldId="2147483960"/>
              <ac:picMk id="2" creationId="{55F8EE4B-148A-6F05-8609-3374258FCD32}"/>
            </ac:picMkLst>
          </pc:picChg>
        </pc:sldLayoutChg>
        <pc:sldLayoutChg chg="addSp modSp mod">
          <pc:chgData name="Miller, Neta" userId="1f676f05-2e16-4f42-81a5-6f2686944df9" providerId="ADAL" clId="{3B1126D3-7CB6-45D5-BDD7-02E8E068CCBC}" dt="2026-03-18T22:54:38.276" v="27"/>
          <pc:sldLayoutMkLst>
            <pc:docMk/>
            <pc:sldMasterMk cId="1239549721" sldId="2147483943"/>
            <pc:sldLayoutMk cId="1897927870" sldId="2147483961"/>
          </pc:sldLayoutMkLst>
          <pc:spChg chg="mod">
            <ac:chgData name="Miller, Neta" userId="1f676f05-2e16-4f42-81a5-6f2686944df9" providerId="ADAL" clId="{3B1126D3-7CB6-45D5-BDD7-02E8E068CCBC}" dt="2026-03-18T22:54:36.908" v="26" actId="14100"/>
            <ac:spMkLst>
              <pc:docMk/>
              <pc:sldMasterMk cId="1239549721" sldId="2147483943"/>
              <pc:sldLayoutMk cId="1897927870" sldId="2147483961"/>
              <ac:spMk id="11" creationId="{00000000-0000-0000-0000-000000000000}"/>
            </ac:spMkLst>
          </pc:spChg>
          <pc:spChg chg="mod">
            <ac:chgData name="Miller, Neta" userId="1f676f05-2e16-4f42-81a5-6f2686944df9" providerId="ADAL" clId="{3B1126D3-7CB6-45D5-BDD7-02E8E068CCBC}" dt="2026-03-18T22:54:36.908" v="26" actId="14100"/>
            <ac:spMkLst>
              <pc:docMk/>
              <pc:sldMasterMk cId="1239549721" sldId="2147483943"/>
              <pc:sldLayoutMk cId="1897927870" sldId="2147483961"/>
              <ac:spMk id="12" creationId="{00000000-0000-0000-0000-000000000000}"/>
            </ac:spMkLst>
          </pc:spChg>
          <pc:picChg chg="add mod">
            <ac:chgData name="Miller, Neta" userId="1f676f05-2e16-4f42-81a5-6f2686944df9" providerId="ADAL" clId="{3B1126D3-7CB6-45D5-BDD7-02E8E068CCBC}" dt="2026-03-18T22:54:32.742" v="25"/>
            <ac:picMkLst>
              <pc:docMk/>
              <pc:sldMasterMk cId="1239549721" sldId="2147483943"/>
              <pc:sldLayoutMk cId="1897927870" sldId="2147483961"/>
              <ac:picMk id="2" creationId="{B2456658-F5F1-5528-BFF7-141176D5BAAD}"/>
            </ac:picMkLst>
          </pc:picChg>
        </pc:sldLayoutChg>
        <pc:sldLayoutChg chg="addSp modSp">
          <pc:chgData name="Miller, Neta" userId="1f676f05-2e16-4f42-81a5-6f2686944df9" providerId="ADAL" clId="{3B1126D3-7CB6-45D5-BDD7-02E8E068CCBC}" dt="2026-03-18T22:54:31.247" v="24"/>
          <pc:sldLayoutMkLst>
            <pc:docMk/>
            <pc:sldMasterMk cId="1239549721" sldId="2147483943"/>
            <pc:sldLayoutMk cId="0" sldId="2147483966"/>
          </pc:sldLayoutMkLst>
          <pc:picChg chg="add mod">
            <ac:chgData name="Miller, Neta" userId="1f676f05-2e16-4f42-81a5-6f2686944df9" providerId="ADAL" clId="{3B1126D3-7CB6-45D5-BDD7-02E8E068CCBC}" dt="2026-03-18T22:54:31.247" v="24"/>
            <ac:picMkLst>
              <pc:docMk/>
              <pc:sldMasterMk cId="1239549721" sldId="2147483943"/>
              <pc:sldLayoutMk cId="0" sldId="2147483966"/>
              <ac:picMk id="3" creationId="{E54B9BB4-7B30-1566-86E9-3EF8FCD4E36A}"/>
            </ac:picMkLst>
          </pc:picChg>
        </pc:sldLayoutChg>
        <pc:sldLayoutChg chg="addSp modSp">
          <pc:chgData name="Miller, Neta" userId="1f676f05-2e16-4f42-81a5-6f2686944df9" providerId="ADAL" clId="{3B1126D3-7CB6-45D5-BDD7-02E8E068CCBC}" dt="2026-03-18T22:54:29.522" v="23"/>
          <pc:sldLayoutMkLst>
            <pc:docMk/>
            <pc:sldMasterMk cId="1239549721" sldId="2147483943"/>
            <pc:sldLayoutMk cId="0" sldId="2147483967"/>
          </pc:sldLayoutMkLst>
          <pc:picChg chg="add mod">
            <ac:chgData name="Miller, Neta" userId="1f676f05-2e16-4f42-81a5-6f2686944df9" providerId="ADAL" clId="{3B1126D3-7CB6-45D5-BDD7-02E8E068CCBC}" dt="2026-03-18T22:54:29.522" v="23"/>
            <ac:picMkLst>
              <pc:docMk/>
              <pc:sldMasterMk cId="1239549721" sldId="2147483943"/>
              <pc:sldLayoutMk cId="0" sldId="2147483967"/>
              <ac:picMk id="6" creationId="{C4111731-4821-7B0F-8EE5-7E50F1511469}"/>
            </ac:picMkLst>
          </pc:picChg>
        </pc:sldLayoutChg>
        <pc:sldLayoutChg chg="addSp modSp">
          <pc:chgData name="Miller, Neta" userId="1f676f05-2e16-4f42-81a5-6f2686944df9" providerId="ADAL" clId="{3B1126D3-7CB6-45D5-BDD7-02E8E068CCBC}" dt="2026-03-18T22:54:28.064" v="22"/>
          <pc:sldLayoutMkLst>
            <pc:docMk/>
            <pc:sldMasterMk cId="1239549721" sldId="2147483943"/>
            <pc:sldLayoutMk cId="0" sldId="2147483968"/>
          </pc:sldLayoutMkLst>
          <pc:picChg chg="add mod">
            <ac:chgData name="Miller, Neta" userId="1f676f05-2e16-4f42-81a5-6f2686944df9" providerId="ADAL" clId="{3B1126D3-7CB6-45D5-BDD7-02E8E068CCBC}" dt="2026-03-18T22:54:28.064" v="22"/>
            <ac:picMkLst>
              <pc:docMk/>
              <pc:sldMasterMk cId="1239549721" sldId="2147483943"/>
              <pc:sldLayoutMk cId="0" sldId="2147483968"/>
              <ac:picMk id="3" creationId="{E488705B-DCEA-DD03-6B0F-E11EA5E8A017}"/>
            </ac:picMkLst>
          </pc:picChg>
        </pc:sldLayoutChg>
        <pc:sldLayoutChg chg="addSp delSp modSp mod">
          <pc:chgData name="Miller, Neta" userId="1f676f05-2e16-4f42-81a5-6f2686944df9" providerId="ADAL" clId="{3B1126D3-7CB6-45D5-BDD7-02E8E068CCBC}" dt="2026-03-18T22:56:36.701" v="65"/>
          <pc:sldLayoutMkLst>
            <pc:docMk/>
            <pc:sldMasterMk cId="1239549721" sldId="2147483943"/>
            <pc:sldLayoutMk cId="0" sldId="2147483969"/>
          </pc:sldLayoutMkLst>
          <pc:picChg chg="add mod">
            <ac:chgData name="Miller, Neta" userId="1f676f05-2e16-4f42-81a5-6f2686944df9" providerId="ADAL" clId="{3B1126D3-7CB6-45D5-BDD7-02E8E068CCBC}" dt="2026-03-18T22:56:36.701" v="65"/>
            <ac:picMkLst>
              <pc:docMk/>
              <pc:sldMasterMk cId="1239549721" sldId="2147483943"/>
              <pc:sldLayoutMk cId="0" sldId="2147483969"/>
              <ac:picMk id="3" creationId="{9AEB3B36-143E-4630-DBF9-20F31B4FA71C}"/>
            </ac:picMkLst>
          </pc:picChg>
        </pc:sldLayoutChg>
        <pc:sldLayoutChg chg="addSp delSp modSp mod">
          <pc:chgData name="Miller, Neta" userId="1f676f05-2e16-4f42-81a5-6f2686944df9" providerId="ADAL" clId="{3B1126D3-7CB6-45D5-BDD7-02E8E068CCBC}" dt="2026-03-18T22:56:39.106" v="67"/>
          <pc:sldLayoutMkLst>
            <pc:docMk/>
            <pc:sldMasterMk cId="1239549721" sldId="2147483943"/>
            <pc:sldLayoutMk cId="0" sldId="2147483970"/>
          </pc:sldLayoutMkLst>
          <pc:picChg chg="add mod">
            <ac:chgData name="Miller, Neta" userId="1f676f05-2e16-4f42-81a5-6f2686944df9" providerId="ADAL" clId="{3B1126D3-7CB6-45D5-BDD7-02E8E068CCBC}" dt="2026-03-18T22:56:39.106" v="67"/>
            <ac:picMkLst>
              <pc:docMk/>
              <pc:sldMasterMk cId="1239549721" sldId="2147483943"/>
              <pc:sldLayoutMk cId="0" sldId="2147483970"/>
              <ac:picMk id="3" creationId="{ABC850E5-DE8F-3422-A937-95105D0CC83D}"/>
            </ac:picMkLst>
          </pc:picChg>
        </pc:sldLayoutChg>
        <pc:sldLayoutChg chg="addSp delSp modSp mod">
          <pc:chgData name="Miller, Neta" userId="1f676f05-2e16-4f42-81a5-6f2686944df9" providerId="ADAL" clId="{3B1126D3-7CB6-45D5-BDD7-02E8E068CCBC}" dt="2026-03-18T22:56:42.096" v="69"/>
          <pc:sldLayoutMkLst>
            <pc:docMk/>
            <pc:sldMasterMk cId="1239549721" sldId="2147483943"/>
            <pc:sldLayoutMk cId="0" sldId="2147483971"/>
          </pc:sldLayoutMkLst>
          <pc:picChg chg="add mod">
            <ac:chgData name="Miller, Neta" userId="1f676f05-2e16-4f42-81a5-6f2686944df9" providerId="ADAL" clId="{3B1126D3-7CB6-45D5-BDD7-02E8E068CCBC}" dt="2026-03-18T22:56:42.096" v="69"/>
            <ac:picMkLst>
              <pc:docMk/>
              <pc:sldMasterMk cId="1239549721" sldId="2147483943"/>
              <pc:sldLayoutMk cId="0" sldId="2147483971"/>
              <ac:picMk id="7" creationId="{9CD24E58-3F30-F723-7703-DD76A058E596}"/>
            </ac:picMkLst>
          </pc:picChg>
        </pc:sldLayoutChg>
        <pc:sldLayoutChg chg="addSp modSp mod">
          <pc:chgData name="Miller, Neta" userId="1f676f05-2e16-4f42-81a5-6f2686944df9" providerId="ADAL" clId="{3B1126D3-7CB6-45D5-BDD7-02E8E068CCBC}" dt="2026-03-18T23:12:31.816" v="130" actId="1076"/>
          <pc:sldLayoutMkLst>
            <pc:docMk/>
            <pc:sldMasterMk cId="1239549721" sldId="2147483943"/>
            <pc:sldLayoutMk cId="0" sldId="2147483972"/>
          </pc:sldLayoutMkLst>
          <pc:picChg chg="add mod">
            <ac:chgData name="Miller, Neta" userId="1f676f05-2e16-4f42-81a5-6f2686944df9" providerId="ADAL" clId="{3B1126D3-7CB6-45D5-BDD7-02E8E068CCBC}" dt="2026-03-18T23:12:31.816" v="130" actId="1076"/>
            <ac:picMkLst>
              <pc:docMk/>
              <pc:sldMasterMk cId="1239549721" sldId="2147483943"/>
              <pc:sldLayoutMk cId="0" sldId="2147483972"/>
              <ac:picMk id="8" creationId="{B9A81BD6-22B3-0C50-2C97-7906F46C0DC4}"/>
            </ac:picMkLst>
          </pc:picChg>
        </pc:sldLayoutChg>
        <pc:sldLayoutChg chg="addSp modSp">
          <pc:chgData name="Miller, Neta" userId="1f676f05-2e16-4f42-81a5-6f2686944df9" providerId="ADAL" clId="{3B1126D3-7CB6-45D5-BDD7-02E8E068CCBC}" dt="2026-03-18T23:12:33.461" v="131"/>
          <pc:sldLayoutMkLst>
            <pc:docMk/>
            <pc:sldMasterMk cId="1239549721" sldId="2147483943"/>
            <pc:sldLayoutMk cId="0" sldId="2147483975"/>
          </pc:sldLayoutMkLst>
          <pc:picChg chg="add mod">
            <ac:chgData name="Miller, Neta" userId="1f676f05-2e16-4f42-81a5-6f2686944df9" providerId="ADAL" clId="{3B1126D3-7CB6-45D5-BDD7-02E8E068CCBC}" dt="2026-03-18T23:12:33.461" v="131"/>
            <ac:picMkLst>
              <pc:docMk/>
              <pc:sldMasterMk cId="1239549721" sldId="2147483943"/>
              <pc:sldLayoutMk cId="0" sldId="2147483975"/>
              <ac:picMk id="5" creationId="{48309622-7478-29ED-063F-E830013D4F37}"/>
            </ac:picMkLst>
          </pc:picChg>
        </pc:sldLayoutChg>
        <pc:sldLayoutChg chg="addSp modSp mod">
          <pc:chgData name="Miller, Neta" userId="1f676f05-2e16-4f42-81a5-6f2686944df9" providerId="ADAL" clId="{3B1126D3-7CB6-45D5-BDD7-02E8E068CCBC}" dt="2026-03-18T23:11:07.055" v="125" actId="1076"/>
          <pc:sldLayoutMkLst>
            <pc:docMk/>
            <pc:sldMasterMk cId="1239549721" sldId="2147483943"/>
            <pc:sldLayoutMk cId="0" sldId="2147483976"/>
          </pc:sldLayoutMkLst>
          <pc:picChg chg="add mod">
            <ac:chgData name="Miller, Neta" userId="1f676f05-2e16-4f42-81a5-6f2686944df9" providerId="ADAL" clId="{3B1126D3-7CB6-45D5-BDD7-02E8E068CCBC}" dt="2026-03-18T23:11:07.055" v="125" actId="1076"/>
            <ac:picMkLst>
              <pc:docMk/>
              <pc:sldMasterMk cId="1239549721" sldId="2147483943"/>
              <pc:sldLayoutMk cId="0" sldId="2147483976"/>
              <ac:picMk id="4" creationId="{853BD573-6F61-5B3D-5468-EEE1584E7C69}"/>
            </ac:picMkLst>
          </pc:picChg>
        </pc:sldLayoutChg>
        <pc:sldLayoutChg chg="addSp delSp modSp mod">
          <pc:chgData name="Miller, Neta" userId="1f676f05-2e16-4f42-81a5-6f2686944df9" providerId="ADAL" clId="{3B1126D3-7CB6-45D5-BDD7-02E8E068CCBC}" dt="2026-03-18T23:16:31.820" v="178"/>
          <pc:sldLayoutMkLst>
            <pc:docMk/>
            <pc:sldMasterMk cId="1239549721" sldId="2147483943"/>
            <pc:sldLayoutMk cId="1948818793" sldId="2147484000"/>
          </pc:sldLayoutMkLst>
          <pc:spChg chg="mod">
            <ac:chgData name="Miller, Neta" userId="1f676f05-2e16-4f42-81a5-6f2686944df9" providerId="ADAL" clId="{3B1126D3-7CB6-45D5-BDD7-02E8E068CCBC}" dt="2026-03-18T23:10:40.561" v="115" actId="14100"/>
            <ac:spMkLst>
              <pc:docMk/>
              <pc:sldMasterMk cId="1239549721" sldId="2147483943"/>
              <pc:sldLayoutMk cId="1948818793" sldId="2147484000"/>
              <ac:spMk id="11" creationId="{00000000-0000-0000-0000-000000000000}"/>
            </ac:spMkLst>
          </pc:spChg>
          <pc:spChg chg="mod">
            <ac:chgData name="Miller, Neta" userId="1f676f05-2e16-4f42-81a5-6f2686944df9" providerId="ADAL" clId="{3B1126D3-7CB6-45D5-BDD7-02E8E068CCBC}" dt="2026-03-18T23:10:40.561" v="115" actId="14100"/>
            <ac:spMkLst>
              <pc:docMk/>
              <pc:sldMasterMk cId="1239549721" sldId="2147483943"/>
              <pc:sldLayoutMk cId="1948818793" sldId="2147484000"/>
              <ac:spMk id="12" creationId="{00000000-0000-0000-0000-000000000000}"/>
            </ac:spMkLst>
          </pc:spChg>
          <pc:picChg chg="add mod">
            <ac:chgData name="Miller, Neta" userId="1f676f05-2e16-4f42-81a5-6f2686944df9" providerId="ADAL" clId="{3B1126D3-7CB6-45D5-BDD7-02E8E068CCBC}" dt="2026-03-18T23:16:31.820" v="178"/>
            <ac:picMkLst>
              <pc:docMk/>
              <pc:sldMasterMk cId="1239549721" sldId="2147483943"/>
              <pc:sldLayoutMk cId="1948818793" sldId="2147484000"/>
              <ac:picMk id="6" creationId="{3FEE2BDA-2515-2DAD-BA8B-006B16C374E3}"/>
            </ac:picMkLst>
          </pc:picChg>
        </pc:sldLayoutChg>
        <pc:sldLayoutChg chg="addSp modSp">
          <pc:chgData name="Miller, Neta" userId="1f676f05-2e16-4f42-81a5-6f2686944df9" providerId="ADAL" clId="{3B1126D3-7CB6-45D5-BDD7-02E8E068CCBC}" dt="2026-03-18T23:10:43.046" v="116"/>
          <pc:sldLayoutMkLst>
            <pc:docMk/>
            <pc:sldMasterMk cId="1239549721" sldId="2147483943"/>
            <pc:sldLayoutMk cId="1956331671" sldId="2147484001"/>
          </pc:sldLayoutMkLst>
          <pc:picChg chg="add mod">
            <ac:chgData name="Miller, Neta" userId="1f676f05-2e16-4f42-81a5-6f2686944df9" providerId="ADAL" clId="{3B1126D3-7CB6-45D5-BDD7-02E8E068CCBC}" dt="2026-03-18T23:10:43.046" v="116"/>
            <ac:picMkLst>
              <pc:docMk/>
              <pc:sldMasterMk cId="1239549721" sldId="2147483943"/>
              <pc:sldLayoutMk cId="1956331671" sldId="2147484001"/>
              <ac:picMk id="3" creationId="{131E6E3B-8CDA-0F89-768D-73505565FD3E}"/>
            </ac:picMkLst>
          </pc:picChg>
        </pc:sldLayoutChg>
        <pc:sldLayoutChg chg="addSp modSp mod">
          <pc:chgData name="Miller, Neta" userId="1f676f05-2e16-4f42-81a5-6f2686944df9" providerId="ADAL" clId="{3B1126D3-7CB6-45D5-BDD7-02E8E068CCBC}" dt="2026-03-18T22:57:03.737" v="74" actId="1076"/>
          <pc:sldLayoutMkLst>
            <pc:docMk/>
            <pc:sldMasterMk cId="1239549721" sldId="2147483943"/>
            <pc:sldLayoutMk cId="0" sldId="2147484002"/>
          </pc:sldLayoutMkLst>
          <pc:picChg chg="add mod">
            <ac:chgData name="Miller, Neta" userId="1f676f05-2e16-4f42-81a5-6f2686944df9" providerId="ADAL" clId="{3B1126D3-7CB6-45D5-BDD7-02E8E068CCBC}" dt="2026-03-18T22:57:03.737" v="74" actId="1076"/>
            <ac:picMkLst>
              <pc:docMk/>
              <pc:sldMasterMk cId="1239549721" sldId="2147483943"/>
              <pc:sldLayoutMk cId="0" sldId="2147484002"/>
              <ac:picMk id="3" creationId="{6E4EC0CE-E004-7816-D9A7-C42878268316}"/>
            </ac:picMkLst>
          </pc:picChg>
        </pc:sldLayoutChg>
        <pc:sldLayoutChg chg="addSp delSp modSp mod">
          <pc:chgData name="Miller, Neta" userId="1f676f05-2e16-4f42-81a5-6f2686944df9" providerId="ADAL" clId="{3B1126D3-7CB6-45D5-BDD7-02E8E068CCBC}" dt="2026-03-18T22:59:24.847" v="82" actId="478"/>
          <pc:sldLayoutMkLst>
            <pc:docMk/>
            <pc:sldMasterMk cId="1239549721" sldId="2147483943"/>
            <pc:sldLayoutMk cId="0" sldId="2147484003"/>
          </pc:sldLayoutMkLst>
          <pc:picChg chg="add mod">
            <ac:chgData name="Miller, Neta" userId="1f676f05-2e16-4f42-81a5-6f2686944df9" providerId="ADAL" clId="{3B1126D3-7CB6-45D5-BDD7-02E8E068CCBC}" dt="2026-03-18T22:57:16.233" v="80" actId="1076"/>
            <ac:picMkLst>
              <pc:docMk/>
              <pc:sldMasterMk cId="1239549721" sldId="2147483943"/>
              <pc:sldLayoutMk cId="0" sldId="2147484003"/>
              <ac:picMk id="4" creationId="{1551E1C7-99B1-97FA-A7B6-74E46D9325D8}"/>
            </ac:picMkLst>
          </pc:picChg>
        </pc:sldLayoutChg>
        <pc:sldLayoutChg chg="addSp delSp modSp mod">
          <pc:chgData name="Miller, Neta" userId="1f676f05-2e16-4f42-81a5-6f2686944df9" providerId="ADAL" clId="{3B1126D3-7CB6-45D5-BDD7-02E8E068CCBC}" dt="2026-03-18T23:15:52.694" v="160" actId="478"/>
          <pc:sldLayoutMkLst>
            <pc:docMk/>
            <pc:sldMasterMk cId="1239549721" sldId="2147483943"/>
            <pc:sldLayoutMk cId="3266065022" sldId="2147484007"/>
          </pc:sldLayoutMkLst>
          <pc:picChg chg="add mod">
            <ac:chgData name="Miller, Neta" userId="1f676f05-2e16-4f42-81a5-6f2686944df9" providerId="ADAL" clId="{3B1126D3-7CB6-45D5-BDD7-02E8E068CCBC}" dt="2026-03-18T23:12:51.659" v="135" actId="1076"/>
            <ac:picMkLst>
              <pc:docMk/>
              <pc:sldMasterMk cId="1239549721" sldId="2147483943"/>
              <pc:sldLayoutMk cId="3266065022" sldId="2147484007"/>
              <ac:picMk id="4" creationId="{3D9774DA-F56C-D470-E319-A109DBF39AE2}"/>
            </ac:picMkLst>
          </pc:picChg>
        </pc:sldLayoutChg>
        <pc:sldLayoutChg chg="addSp delSp modSp mod">
          <pc:chgData name="Miller, Neta" userId="1f676f05-2e16-4f42-81a5-6f2686944df9" providerId="ADAL" clId="{3B1126D3-7CB6-45D5-BDD7-02E8E068CCBC}" dt="2026-03-18T23:15:56.471" v="161"/>
          <pc:sldLayoutMkLst>
            <pc:docMk/>
            <pc:sldMasterMk cId="1239549721" sldId="2147483943"/>
            <pc:sldLayoutMk cId="2513984228" sldId="2147484008"/>
          </pc:sldLayoutMkLst>
          <pc:picChg chg="add del mod">
            <ac:chgData name="Miller, Neta" userId="1f676f05-2e16-4f42-81a5-6f2686944df9" providerId="ADAL" clId="{3B1126D3-7CB6-45D5-BDD7-02E8E068CCBC}" dt="2026-03-18T22:56:30.229" v="63" actId="1076"/>
            <ac:picMkLst>
              <pc:docMk/>
              <pc:sldMasterMk cId="1239549721" sldId="2147483943"/>
              <pc:sldLayoutMk cId="2513984228" sldId="2147484008"/>
              <ac:picMk id="3" creationId="{B33E59E4-F082-19AA-5B5B-01B3C7280075}"/>
            </ac:picMkLst>
          </pc:picChg>
        </pc:sldLayoutChg>
        <pc:sldLayoutChg chg="addSp delSp modSp mod">
          <pc:chgData name="Miller, Neta" userId="1f676f05-2e16-4f42-81a5-6f2686944df9" providerId="ADAL" clId="{3B1126D3-7CB6-45D5-BDD7-02E8E068CCBC}" dt="2026-03-18T23:16:02.352" v="164" actId="1076"/>
          <pc:sldLayoutMkLst>
            <pc:docMk/>
            <pc:sldMasterMk cId="1239549721" sldId="2147483943"/>
            <pc:sldLayoutMk cId="228618032" sldId="2147484009"/>
          </pc:sldLayoutMkLst>
          <pc:picChg chg="add mod">
            <ac:chgData name="Miller, Neta" userId="1f676f05-2e16-4f42-81a5-6f2686944df9" providerId="ADAL" clId="{3B1126D3-7CB6-45D5-BDD7-02E8E068CCBC}" dt="2026-03-18T23:16:02.352" v="164" actId="1076"/>
            <ac:picMkLst>
              <pc:docMk/>
              <pc:sldMasterMk cId="1239549721" sldId="2147483943"/>
              <pc:sldLayoutMk cId="228618032" sldId="2147484009"/>
              <ac:picMk id="5" creationId="{58285026-7C3A-CA27-1AE5-5E7C486D6B33}"/>
            </ac:picMkLst>
          </pc:picChg>
        </pc:sldLayoutChg>
        <pc:sldLayoutChg chg="addSp modSp mod">
          <pc:chgData name="Miller, Neta" userId="1f676f05-2e16-4f42-81a5-6f2686944df9" providerId="ADAL" clId="{3B1126D3-7CB6-45D5-BDD7-02E8E068CCBC}" dt="2026-03-18T22:57:12.225" v="78" actId="1076"/>
          <pc:sldLayoutMkLst>
            <pc:docMk/>
            <pc:sldMasterMk cId="1239549721" sldId="2147483943"/>
            <pc:sldLayoutMk cId="2979287173" sldId="2147484010"/>
          </pc:sldLayoutMkLst>
          <pc:picChg chg="add mod">
            <ac:chgData name="Miller, Neta" userId="1f676f05-2e16-4f42-81a5-6f2686944df9" providerId="ADAL" clId="{3B1126D3-7CB6-45D5-BDD7-02E8E068CCBC}" dt="2026-03-18T22:57:12.225" v="78" actId="1076"/>
            <ac:picMkLst>
              <pc:docMk/>
              <pc:sldMasterMk cId="1239549721" sldId="2147483943"/>
              <pc:sldLayoutMk cId="2979287173" sldId="2147484010"/>
              <ac:picMk id="5" creationId="{D4757E76-DFD3-3C22-DE26-6AEBAD0D1853}"/>
            </ac:picMkLst>
          </pc:picChg>
        </pc:sldLayoutChg>
        <pc:sldLayoutChg chg="addSp modSp">
          <pc:chgData name="Miller, Neta" userId="1f676f05-2e16-4f42-81a5-6f2686944df9" providerId="ADAL" clId="{3B1126D3-7CB6-45D5-BDD7-02E8E068CCBC}" dt="2026-03-18T23:15:38.517" v="155"/>
          <pc:sldLayoutMkLst>
            <pc:docMk/>
            <pc:sldMasterMk cId="1239549721" sldId="2147483943"/>
            <pc:sldLayoutMk cId="2255495768" sldId="2147484011"/>
          </pc:sldLayoutMkLst>
          <pc:picChg chg="add mod">
            <ac:chgData name="Miller, Neta" userId="1f676f05-2e16-4f42-81a5-6f2686944df9" providerId="ADAL" clId="{3B1126D3-7CB6-45D5-BDD7-02E8E068CCBC}" dt="2026-03-18T23:15:38.517" v="155"/>
            <ac:picMkLst>
              <pc:docMk/>
              <pc:sldMasterMk cId="1239549721" sldId="2147483943"/>
              <pc:sldLayoutMk cId="2255495768" sldId="2147484011"/>
              <ac:picMk id="5" creationId="{7298DDB0-D6D6-B054-602A-C3FF02521735}"/>
            </ac:picMkLst>
          </pc:picChg>
        </pc:sldLayoutChg>
        <pc:sldLayoutChg chg="addSp modSp">
          <pc:chgData name="Miller, Neta" userId="1f676f05-2e16-4f42-81a5-6f2686944df9" providerId="ADAL" clId="{3B1126D3-7CB6-45D5-BDD7-02E8E068CCBC}" dt="2026-03-18T23:15:40.276" v="156"/>
          <pc:sldLayoutMkLst>
            <pc:docMk/>
            <pc:sldMasterMk cId="1239549721" sldId="2147483943"/>
            <pc:sldLayoutMk cId="2779685079" sldId="2147484012"/>
          </pc:sldLayoutMkLst>
          <pc:picChg chg="add mod">
            <ac:chgData name="Miller, Neta" userId="1f676f05-2e16-4f42-81a5-6f2686944df9" providerId="ADAL" clId="{3B1126D3-7CB6-45D5-BDD7-02E8E068CCBC}" dt="2026-03-18T23:15:40.276" v="156"/>
            <ac:picMkLst>
              <pc:docMk/>
              <pc:sldMasterMk cId="1239549721" sldId="2147483943"/>
              <pc:sldLayoutMk cId="2779685079" sldId="2147484012"/>
              <ac:picMk id="6" creationId="{4C0EF0BC-02A3-028E-7760-247280DEF65A}"/>
            </ac:picMkLst>
          </pc:picChg>
        </pc:sldLayoutChg>
        <pc:sldLayoutChg chg="addSp delSp modSp mod">
          <pc:chgData name="Miller, Neta" userId="1f676f05-2e16-4f42-81a5-6f2686944df9" providerId="ADAL" clId="{3B1126D3-7CB6-45D5-BDD7-02E8E068CCBC}" dt="2026-03-18T23:15:41.108" v="157"/>
          <pc:sldLayoutMkLst>
            <pc:docMk/>
            <pc:sldMasterMk cId="1239549721" sldId="2147483943"/>
            <pc:sldLayoutMk cId="3297006234" sldId="2147484013"/>
          </pc:sldLayoutMkLst>
          <pc:picChg chg="add mod">
            <ac:chgData name="Miller, Neta" userId="1f676f05-2e16-4f42-81a5-6f2686944df9" providerId="ADAL" clId="{3B1126D3-7CB6-45D5-BDD7-02E8E068CCBC}" dt="2026-03-18T23:15:41.108" v="157"/>
            <ac:picMkLst>
              <pc:docMk/>
              <pc:sldMasterMk cId="1239549721" sldId="2147483943"/>
              <pc:sldLayoutMk cId="3297006234" sldId="2147484013"/>
              <ac:picMk id="8" creationId="{2B59E02A-5FC7-1F64-DA30-45AD3B124170}"/>
            </ac:picMkLst>
          </pc:picChg>
        </pc:sldLayoutChg>
        <pc:sldLayoutChg chg="addSp modSp mod">
          <pc:chgData name="Miller, Neta" userId="1f676f05-2e16-4f42-81a5-6f2686944df9" providerId="ADAL" clId="{3B1126D3-7CB6-45D5-BDD7-02E8E068CCBC}" dt="2026-03-18T22:57:08.439" v="76" actId="1076"/>
          <pc:sldLayoutMkLst>
            <pc:docMk/>
            <pc:sldMasterMk cId="1239549721" sldId="2147483943"/>
            <pc:sldLayoutMk cId="2811635036" sldId="2147484014"/>
          </pc:sldLayoutMkLst>
          <pc:picChg chg="add mod">
            <ac:chgData name="Miller, Neta" userId="1f676f05-2e16-4f42-81a5-6f2686944df9" providerId="ADAL" clId="{3B1126D3-7CB6-45D5-BDD7-02E8E068CCBC}" dt="2026-03-18T22:57:08.439" v="76" actId="1076"/>
            <ac:picMkLst>
              <pc:docMk/>
              <pc:sldMasterMk cId="1239549721" sldId="2147483943"/>
              <pc:sldLayoutMk cId="2811635036" sldId="2147484014"/>
              <ac:picMk id="4" creationId="{00BEAD49-7215-42BB-B9CE-B5F3D220EAE5}"/>
            </ac:picMkLst>
          </pc:picChg>
        </pc:sldLayoutChg>
      </pc:sldMasterChg>
      <pc:sldMasterChg chg="addSp delSp modSp mod modSldLayout">
        <pc:chgData name="Miller, Neta" userId="1f676f05-2e16-4f42-81a5-6f2686944df9" providerId="ADAL" clId="{3B1126D3-7CB6-45D5-BDD7-02E8E068CCBC}" dt="2026-03-18T23:17:07.933" v="184" actId="14100"/>
        <pc:sldMasterMkLst>
          <pc:docMk/>
          <pc:sldMasterMk cId="1203051825" sldId="2147483978"/>
        </pc:sldMasterMkLst>
        <pc:spChg chg="mod">
          <ac:chgData name="Miller, Neta" userId="1f676f05-2e16-4f42-81a5-6f2686944df9" providerId="ADAL" clId="{3B1126D3-7CB6-45D5-BDD7-02E8E068CCBC}" dt="2026-03-18T22:52:39.148" v="11" actId="14100"/>
          <ac:spMkLst>
            <pc:docMk/>
            <pc:sldMasterMk cId="1203051825" sldId="2147483978"/>
            <ac:spMk id="2" creationId="{00000000-0000-0000-0000-000000000000}"/>
          </ac:spMkLst>
        </pc:spChg>
        <pc:sldLayoutChg chg="addSp modSp mod">
          <pc:chgData name="Miller, Neta" userId="1f676f05-2e16-4f42-81a5-6f2686944df9" providerId="ADAL" clId="{3B1126D3-7CB6-45D5-BDD7-02E8E068CCBC}" dt="2026-03-18T22:51:32.974" v="1" actId="1076"/>
          <pc:sldLayoutMkLst>
            <pc:docMk/>
            <pc:sldMasterMk cId="1203051825" sldId="2147483978"/>
            <pc:sldLayoutMk cId="176307353" sldId="2147483979"/>
          </pc:sldLayoutMkLst>
          <pc:picChg chg="add mod">
            <ac:chgData name="Miller, Neta" userId="1f676f05-2e16-4f42-81a5-6f2686944df9" providerId="ADAL" clId="{3B1126D3-7CB6-45D5-BDD7-02E8E068CCBC}" dt="2026-03-18T22:51:32.974" v="1" actId="1076"/>
            <ac:picMkLst>
              <pc:docMk/>
              <pc:sldMasterMk cId="1203051825" sldId="2147483978"/>
              <pc:sldLayoutMk cId="176307353" sldId="2147483979"/>
              <ac:picMk id="2" creationId="{BE07A100-87DD-C860-7C54-4A7DC260C2C3}"/>
            </ac:picMkLst>
          </pc:picChg>
        </pc:sldLayoutChg>
        <pc:sldLayoutChg chg="addSp delSp modSp mod">
          <pc:chgData name="Miller, Neta" userId="1f676f05-2e16-4f42-81a5-6f2686944df9" providerId="ADAL" clId="{3B1126D3-7CB6-45D5-BDD7-02E8E068CCBC}" dt="2026-03-18T23:15:15.629" v="150" actId="1076"/>
          <pc:sldLayoutMkLst>
            <pc:docMk/>
            <pc:sldMasterMk cId="1203051825" sldId="2147483978"/>
            <pc:sldLayoutMk cId="530420784" sldId="2147483980"/>
          </pc:sldLayoutMkLst>
          <pc:picChg chg="add mod">
            <ac:chgData name="Miller, Neta" userId="1f676f05-2e16-4f42-81a5-6f2686944df9" providerId="ADAL" clId="{3B1126D3-7CB6-45D5-BDD7-02E8E068CCBC}" dt="2026-03-18T23:15:15.629" v="150" actId="1076"/>
            <ac:picMkLst>
              <pc:docMk/>
              <pc:sldMasterMk cId="1203051825" sldId="2147483978"/>
              <pc:sldLayoutMk cId="530420784" sldId="2147483980"/>
              <ac:picMk id="8" creationId="{BB5FA253-1C82-71E8-E1A0-C214F7B3E66E}"/>
            </ac:picMkLst>
          </pc:picChg>
        </pc:sldLayoutChg>
        <pc:sldLayoutChg chg="addSp modSp">
          <pc:chgData name="Miller, Neta" userId="1f676f05-2e16-4f42-81a5-6f2686944df9" providerId="ADAL" clId="{3B1126D3-7CB6-45D5-BDD7-02E8E068CCBC}" dt="2026-03-18T23:15:17.092" v="151"/>
          <pc:sldLayoutMkLst>
            <pc:docMk/>
            <pc:sldMasterMk cId="1203051825" sldId="2147483978"/>
            <pc:sldLayoutMk cId="1530133944" sldId="2147483981"/>
          </pc:sldLayoutMkLst>
          <pc:picChg chg="add mod">
            <ac:chgData name="Miller, Neta" userId="1f676f05-2e16-4f42-81a5-6f2686944df9" providerId="ADAL" clId="{3B1126D3-7CB6-45D5-BDD7-02E8E068CCBC}" dt="2026-03-18T23:15:17.092" v="151"/>
            <ac:picMkLst>
              <pc:docMk/>
              <pc:sldMasterMk cId="1203051825" sldId="2147483978"/>
              <pc:sldLayoutMk cId="1530133944" sldId="2147483981"/>
              <ac:picMk id="3" creationId="{9BBD821C-9B7B-E169-BE9E-6C223C907567}"/>
            </ac:picMkLst>
          </pc:picChg>
        </pc:sldLayoutChg>
        <pc:sldLayoutChg chg="addSp modSp">
          <pc:chgData name="Miller, Neta" userId="1f676f05-2e16-4f42-81a5-6f2686944df9" providerId="ADAL" clId="{3B1126D3-7CB6-45D5-BDD7-02E8E068CCBC}" dt="2026-03-18T22:55:25.435" v="39"/>
          <pc:sldLayoutMkLst>
            <pc:docMk/>
            <pc:sldMasterMk cId="1203051825" sldId="2147483978"/>
            <pc:sldLayoutMk cId="1195159258" sldId="2147483982"/>
          </pc:sldLayoutMkLst>
          <pc:picChg chg="add mod">
            <ac:chgData name="Miller, Neta" userId="1f676f05-2e16-4f42-81a5-6f2686944df9" providerId="ADAL" clId="{3B1126D3-7CB6-45D5-BDD7-02E8E068CCBC}" dt="2026-03-18T22:55:25.435" v="39"/>
            <ac:picMkLst>
              <pc:docMk/>
              <pc:sldMasterMk cId="1203051825" sldId="2147483978"/>
              <pc:sldLayoutMk cId="1195159258" sldId="2147483982"/>
              <ac:picMk id="2" creationId="{374E3B83-7E65-6267-D867-4D27A3A9E950}"/>
            </ac:picMkLst>
          </pc:picChg>
        </pc:sldLayoutChg>
        <pc:sldLayoutChg chg="addSp delSp modSp mod">
          <pc:chgData name="Miller, Neta" userId="1f676f05-2e16-4f42-81a5-6f2686944df9" providerId="ADAL" clId="{3B1126D3-7CB6-45D5-BDD7-02E8E068CCBC}" dt="2026-03-18T22:55:24.040" v="38"/>
          <pc:sldLayoutMkLst>
            <pc:docMk/>
            <pc:sldMasterMk cId="1203051825" sldId="2147483978"/>
            <pc:sldLayoutMk cId="754264467" sldId="2147483984"/>
          </pc:sldLayoutMkLst>
          <pc:spChg chg="mod">
            <ac:chgData name="Miller, Neta" userId="1f676f05-2e16-4f42-81a5-6f2686944df9" providerId="ADAL" clId="{3B1126D3-7CB6-45D5-BDD7-02E8E068CCBC}" dt="2026-03-18T22:52:28.094" v="9" actId="14100"/>
            <ac:spMkLst>
              <pc:docMk/>
              <pc:sldMasterMk cId="1203051825" sldId="2147483978"/>
              <pc:sldLayoutMk cId="754264467" sldId="2147483984"/>
              <ac:spMk id="11" creationId="{00000000-0000-0000-0000-000000000000}"/>
            </ac:spMkLst>
          </pc:spChg>
          <pc:spChg chg="mod">
            <ac:chgData name="Miller, Neta" userId="1f676f05-2e16-4f42-81a5-6f2686944df9" providerId="ADAL" clId="{3B1126D3-7CB6-45D5-BDD7-02E8E068CCBC}" dt="2026-03-18T22:52:28.094" v="9" actId="14100"/>
            <ac:spMkLst>
              <pc:docMk/>
              <pc:sldMasterMk cId="1203051825" sldId="2147483978"/>
              <pc:sldLayoutMk cId="754264467" sldId="2147483984"/>
              <ac:spMk id="12" creationId="{00000000-0000-0000-0000-000000000000}"/>
            </ac:spMkLst>
          </pc:spChg>
          <pc:picChg chg="add mod">
            <ac:chgData name="Miller, Neta" userId="1f676f05-2e16-4f42-81a5-6f2686944df9" providerId="ADAL" clId="{3B1126D3-7CB6-45D5-BDD7-02E8E068CCBC}" dt="2026-03-18T22:55:24.040" v="38"/>
            <ac:picMkLst>
              <pc:docMk/>
              <pc:sldMasterMk cId="1203051825" sldId="2147483978"/>
              <pc:sldLayoutMk cId="754264467" sldId="2147483984"/>
              <ac:picMk id="5" creationId="{77AB4CA0-63D7-C450-8683-2287C26DCCA3}"/>
            </ac:picMkLst>
          </pc:picChg>
        </pc:sldLayoutChg>
        <pc:sldLayoutChg chg="addSp modSp">
          <pc:chgData name="Miller, Neta" userId="1f676f05-2e16-4f42-81a5-6f2686944df9" providerId="ADAL" clId="{3B1126D3-7CB6-45D5-BDD7-02E8E068CCBC}" dt="2026-03-18T22:55:27.356" v="40"/>
          <pc:sldLayoutMkLst>
            <pc:docMk/>
            <pc:sldMasterMk cId="1203051825" sldId="2147483978"/>
            <pc:sldLayoutMk cId="632906727" sldId="2147483986"/>
          </pc:sldLayoutMkLst>
          <pc:picChg chg="add mod">
            <ac:chgData name="Miller, Neta" userId="1f676f05-2e16-4f42-81a5-6f2686944df9" providerId="ADAL" clId="{3B1126D3-7CB6-45D5-BDD7-02E8E068CCBC}" dt="2026-03-18T22:55:27.356" v="40"/>
            <ac:picMkLst>
              <pc:docMk/>
              <pc:sldMasterMk cId="1203051825" sldId="2147483978"/>
              <pc:sldLayoutMk cId="632906727" sldId="2147483986"/>
              <ac:picMk id="2" creationId="{CB7F55FB-664D-F0AF-2385-12A0819FAB1E}"/>
            </ac:picMkLst>
          </pc:picChg>
        </pc:sldLayoutChg>
        <pc:sldLayoutChg chg="addSp modSp mod">
          <pc:chgData name="Miller, Neta" userId="1f676f05-2e16-4f42-81a5-6f2686944df9" providerId="ADAL" clId="{3B1126D3-7CB6-45D5-BDD7-02E8E068CCBC}" dt="2026-03-18T22:55:33.094" v="42" actId="14100"/>
          <pc:sldLayoutMkLst>
            <pc:docMk/>
            <pc:sldMasterMk cId="1203051825" sldId="2147483978"/>
            <pc:sldLayoutMk cId="2084155973" sldId="2147483987"/>
          </pc:sldLayoutMkLst>
          <pc:spChg chg="mod">
            <ac:chgData name="Miller, Neta" userId="1f676f05-2e16-4f42-81a5-6f2686944df9" providerId="ADAL" clId="{3B1126D3-7CB6-45D5-BDD7-02E8E068CCBC}" dt="2026-03-18T22:55:33.094" v="42" actId="14100"/>
            <ac:spMkLst>
              <pc:docMk/>
              <pc:sldMasterMk cId="1203051825" sldId="2147483978"/>
              <pc:sldLayoutMk cId="2084155973" sldId="2147483987"/>
              <ac:spMk id="11" creationId="{00000000-0000-0000-0000-000000000000}"/>
            </ac:spMkLst>
          </pc:spChg>
          <pc:spChg chg="mod">
            <ac:chgData name="Miller, Neta" userId="1f676f05-2e16-4f42-81a5-6f2686944df9" providerId="ADAL" clId="{3B1126D3-7CB6-45D5-BDD7-02E8E068CCBC}" dt="2026-03-18T22:55:33.094" v="42" actId="14100"/>
            <ac:spMkLst>
              <pc:docMk/>
              <pc:sldMasterMk cId="1203051825" sldId="2147483978"/>
              <pc:sldLayoutMk cId="2084155973" sldId="2147483987"/>
              <ac:spMk id="12" creationId="{00000000-0000-0000-0000-000000000000}"/>
            </ac:spMkLst>
          </pc:spChg>
          <pc:picChg chg="add mod">
            <ac:chgData name="Miller, Neta" userId="1f676f05-2e16-4f42-81a5-6f2686944df9" providerId="ADAL" clId="{3B1126D3-7CB6-45D5-BDD7-02E8E068CCBC}" dt="2026-03-18T22:55:29.731" v="41"/>
            <ac:picMkLst>
              <pc:docMk/>
              <pc:sldMasterMk cId="1203051825" sldId="2147483978"/>
              <pc:sldLayoutMk cId="2084155973" sldId="2147483987"/>
              <ac:picMk id="2" creationId="{65D5A7F6-98E6-98BB-C889-E76137307856}"/>
            </ac:picMkLst>
          </pc:picChg>
        </pc:sldLayoutChg>
        <pc:sldLayoutChg chg="addSp modSp">
          <pc:chgData name="Miller, Neta" userId="1f676f05-2e16-4f42-81a5-6f2686944df9" providerId="ADAL" clId="{3B1126D3-7CB6-45D5-BDD7-02E8E068CCBC}" dt="2026-03-18T22:55:34.511" v="43"/>
          <pc:sldLayoutMkLst>
            <pc:docMk/>
            <pc:sldMasterMk cId="1203051825" sldId="2147483978"/>
            <pc:sldLayoutMk cId="1790547175" sldId="2147483988"/>
          </pc:sldLayoutMkLst>
          <pc:picChg chg="add mod">
            <ac:chgData name="Miller, Neta" userId="1f676f05-2e16-4f42-81a5-6f2686944df9" providerId="ADAL" clId="{3B1126D3-7CB6-45D5-BDD7-02E8E068CCBC}" dt="2026-03-18T22:55:34.511" v="43"/>
            <ac:picMkLst>
              <pc:docMk/>
              <pc:sldMasterMk cId="1203051825" sldId="2147483978"/>
              <pc:sldLayoutMk cId="1790547175" sldId="2147483988"/>
              <ac:picMk id="2" creationId="{765A1E27-D5B5-F9AD-A87D-BC367C708D58}"/>
            </ac:picMkLst>
          </pc:picChg>
        </pc:sldLayoutChg>
        <pc:sldLayoutChg chg="addSp modSp">
          <pc:chgData name="Miller, Neta" userId="1f676f05-2e16-4f42-81a5-6f2686944df9" providerId="ADAL" clId="{3B1126D3-7CB6-45D5-BDD7-02E8E068CCBC}" dt="2026-03-18T22:55:35.962" v="44"/>
          <pc:sldLayoutMkLst>
            <pc:docMk/>
            <pc:sldMasterMk cId="1203051825" sldId="2147483978"/>
            <pc:sldLayoutMk cId="2073384317" sldId="2147483989"/>
          </pc:sldLayoutMkLst>
          <pc:picChg chg="add mod">
            <ac:chgData name="Miller, Neta" userId="1f676f05-2e16-4f42-81a5-6f2686944df9" providerId="ADAL" clId="{3B1126D3-7CB6-45D5-BDD7-02E8E068CCBC}" dt="2026-03-18T22:55:35.962" v="44"/>
            <ac:picMkLst>
              <pc:docMk/>
              <pc:sldMasterMk cId="1203051825" sldId="2147483978"/>
              <pc:sldLayoutMk cId="2073384317" sldId="2147483989"/>
              <ac:picMk id="6" creationId="{5F3079DC-B659-9174-ADDA-14C925B8AC56}"/>
            </ac:picMkLst>
          </pc:picChg>
        </pc:sldLayoutChg>
        <pc:sldLayoutChg chg="addSp modSp">
          <pc:chgData name="Miller, Neta" userId="1f676f05-2e16-4f42-81a5-6f2686944df9" providerId="ADAL" clId="{3B1126D3-7CB6-45D5-BDD7-02E8E068CCBC}" dt="2026-03-18T22:55:36.631" v="45"/>
          <pc:sldLayoutMkLst>
            <pc:docMk/>
            <pc:sldMasterMk cId="1203051825" sldId="2147483978"/>
            <pc:sldLayoutMk cId="62082544" sldId="2147483990"/>
          </pc:sldLayoutMkLst>
          <pc:picChg chg="add mod">
            <ac:chgData name="Miller, Neta" userId="1f676f05-2e16-4f42-81a5-6f2686944df9" providerId="ADAL" clId="{3B1126D3-7CB6-45D5-BDD7-02E8E068CCBC}" dt="2026-03-18T22:55:36.631" v="45"/>
            <ac:picMkLst>
              <pc:docMk/>
              <pc:sldMasterMk cId="1203051825" sldId="2147483978"/>
              <pc:sldLayoutMk cId="62082544" sldId="2147483990"/>
              <ac:picMk id="7" creationId="{24C06BB2-E80E-527F-DD60-33E40B246471}"/>
            </ac:picMkLst>
          </pc:picChg>
        </pc:sldLayoutChg>
        <pc:sldLayoutChg chg="addSp modSp mod">
          <pc:chgData name="Miller, Neta" userId="1f676f05-2e16-4f42-81a5-6f2686944df9" providerId="ADAL" clId="{3B1126D3-7CB6-45D5-BDD7-02E8E068CCBC}" dt="2026-03-18T22:55:50.050" v="49" actId="14100"/>
          <pc:sldLayoutMkLst>
            <pc:docMk/>
            <pc:sldMasterMk cId="1203051825" sldId="2147483978"/>
            <pc:sldLayoutMk cId="1116822056" sldId="2147483991"/>
          </pc:sldLayoutMkLst>
          <pc:picChg chg="add mod">
            <ac:chgData name="Miller, Neta" userId="1f676f05-2e16-4f42-81a5-6f2686944df9" providerId="ADAL" clId="{3B1126D3-7CB6-45D5-BDD7-02E8E068CCBC}" dt="2026-03-18T22:55:50.050" v="49" actId="14100"/>
            <ac:picMkLst>
              <pc:docMk/>
              <pc:sldMasterMk cId="1203051825" sldId="2147483978"/>
              <pc:sldLayoutMk cId="1116822056" sldId="2147483991"/>
              <ac:picMk id="3" creationId="{D3A1EB2F-F6A2-2337-3130-A9E8CFA63D8A}"/>
            </ac:picMkLst>
          </pc:picChg>
        </pc:sldLayoutChg>
        <pc:sldLayoutChg chg="addSp delSp modSp mod">
          <pc:chgData name="Miller, Neta" userId="1f676f05-2e16-4f42-81a5-6f2686944df9" providerId="ADAL" clId="{3B1126D3-7CB6-45D5-BDD7-02E8E068CCBC}" dt="2026-03-18T22:55:53.836" v="51"/>
          <pc:sldLayoutMkLst>
            <pc:docMk/>
            <pc:sldMasterMk cId="1203051825" sldId="2147483978"/>
            <pc:sldLayoutMk cId="2138342550" sldId="2147483992"/>
          </pc:sldLayoutMkLst>
          <pc:picChg chg="add mod">
            <ac:chgData name="Miller, Neta" userId="1f676f05-2e16-4f42-81a5-6f2686944df9" providerId="ADAL" clId="{3B1126D3-7CB6-45D5-BDD7-02E8E068CCBC}" dt="2026-03-18T22:55:53.836" v="51"/>
            <ac:picMkLst>
              <pc:docMk/>
              <pc:sldMasterMk cId="1203051825" sldId="2147483978"/>
              <pc:sldLayoutMk cId="2138342550" sldId="2147483992"/>
              <ac:picMk id="4" creationId="{65949441-41C5-F87D-F13B-3ADFCA87A74A}"/>
            </ac:picMkLst>
          </pc:picChg>
        </pc:sldLayoutChg>
        <pc:sldLayoutChg chg="addSp modSp">
          <pc:chgData name="Miller, Neta" userId="1f676f05-2e16-4f42-81a5-6f2686944df9" providerId="ADAL" clId="{3B1126D3-7CB6-45D5-BDD7-02E8E068CCBC}" dt="2026-03-18T22:55:55.235" v="52"/>
          <pc:sldLayoutMkLst>
            <pc:docMk/>
            <pc:sldMasterMk cId="1203051825" sldId="2147483978"/>
            <pc:sldLayoutMk cId="685944647" sldId="2147483993"/>
          </pc:sldLayoutMkLst>
          <pc:picChg chg="add mod">
            <ac:chgData name="Miller, Neta" userId="1f676f05-2e16-4f42-81a5-6f2686944df9" providerId="ADAL" clId="{3B1126D3-7CB6-45D5-BDD7-02E8E068CCBC}" dt="2026-03-18T22:55:55.235" v="52"/>
            <ac:picMkLst>
              <pc:docMk/>
              <pc:sldMasterMk cId="1203051825" sldId="2147483978"/>
              <pc:sldLayoutMk cId="685944647" sldId="2147483993"/>
              <ac:picMk id="3" creationId="{AE1C871C-CB63-A6F0-43F5-E0EB0BD2A87C}"/>
            </ac:picMkLst>
          </pc:picChg>
        </pc:sldLayoutChg>
        <pc:sldLayoutChg chg="addSp modSp mod">
          <pc:chgData name="Miller, Neta" userId="1f676f05-2e16-4f42-81a5-6f2686944df9" providerId="ADAL" clId="{3B1126D3-7CB6-45D5-BDD7-02E8E068CCBC}" dt="2026-03-18T22:56:20.378" v="62" actId="1076"/>
          <pc:sldLayoutMkLst>
            <pc:docMk/>
            <pc:sldMasterMk cId="1203051825" sldId="2147483978"/>
            <pc:sldLayoutMk cId="1406655376" sldId="2147483994"/>
          </pc:sldLayoutMkLst>
          <pc:picChg chg="add mod">
            <ac:chgData name="Miller, Neta" userId="1f676f05-2e16-4f42-81a5-6f2686944df9" providerId="ADAL" clId="{3B1126D3-7CB6-45D5-BDD7-02E8E068CCBC}" dt="2026-03-18T22:56:20.378" v="62" actId="1076"/>
            <ac:picMkLst>
              <pc:docMk/>
              <pc:sldMasterMk cId="1203051825" sldId="2147483978"/>
              <pc:sldLayoutMk cId="1406655376" sldId="2147483994"/>
              <ac:picMk id="2" creationId="{BEDCC692-25D0-A025-811C-C7B99DF90913}"/>
            </ac:picMkLst>
          </pc:picChg>
          <pc:picChg chg="mod">
            <ac:chgData name="Miller, Neta" userId="1f676f05-2e16-4f42-81a5-6f2686944df9" providerId="ADAL" clId="{3B1126D3-7CB6-45D5-BDD7-02E8E068CCBC}" dt="2026-03-18T22:56:20.378" v="62" actId="1076"/>
            <ac:picMkLst>
              <pc:docMk/>
              <pc:sldMasterMk cId="1203051825" sldId="2147483978"/>
              <pc:sldLayoutMk cId="1406655376" sldId="2147483994"/>
              <ac:picMk id="3" creationId="{2FA514B5-D001-EA5E-24E0-82CE12DDBD68}"/>
            </ac:picMkLst>
          </pc:picChg>
        </pc:sldLayoutChg>
        <pc:sldLayoutChg chg="addSp modSp">
          <pc:chgData name="Miller, Neta" userId="1f676f05-2e16-4f42-81a5-6f2686944df9" providerId="ADAL" clId="{3B1126D3-7CB6-45D5-BDD7-02E8E068CCBC}" dt="2026-03-18T22:55:56.888" v="53"/>
          <pc:sldLayoutMkLst>
            <pc:docMk/>
            <pc:sldMasterMk cId="1203051825" sldId="2147483978"/>
            <pc:sldLayoutMk cId="2902870014" sldId="2147484016"/>
          </pc:sldLayoutMkLst>
        </pc:sldLayoutChg>
        <pc:sldLayoutChg chg="addSp modSp mod">
          <pc:chgData name="Miller, Neta" userId="1f676f05-2e16-4f42-81a5-6f2686944df9" providerId="ADAL" clId="{3B1126D3-7CB6-45D5-BDD7-02E8E068CCBC}" dt="2026-03-18T23:17:07.933" v="184" actId="14100"/>
          <pc:sldLayoutMkLst>
            <pc:docMk/>
            <pc:sldMasterMk cId="1203051825" sldId="2147483978"/>
            <pc:sldLayoutMk cId="184376093" sldId="2147484017"/>
          </pc:sldLayoutMkLst>
          <pc:spChg chg="mod">
            <ac:chgData name="Miller, Neta" userId="1f676f05-2e16-4f42-81a5-6f2686944df9" providerId="ADAL" clId="{3B1126D3-7CB6-45D5-BDD7-02E8E068CCBC}" dt="2026-03-18T23:17:07.933" v="184" actId="14100"/>
            <ac:spMkLst>
              <pc:docMk/>
              <pc:sldMasterMk cId="1203051825" sldId="2147483978"/>
              <pc:sldLayoutMk cId="184376093" sldId="2147484017"/>
              <ac:spMk id="11" creationId="{00000000-0000-0000-0000-000000000000}"/>
            </ac:spMkLst>
          </pc:spChg>
          <pc:spChg chg="mod">
            <ac:chgData name="Miller, Neta" userId="1f676f05-2e16-4f42-81a5-6f2686944df9" providerId="ADAL" clId="{3B1126D3-7CB6-45D5-BDD7-02E8E068CCBC}" dt="2026-03-18T23:17:07.933" v="184" actId="14100"/>
            <ac:spMkLst>
              <pc:docMk/>
              <pc:sldMasterMk cId="1203051825" sldId="2147483978"/>
              <pc:sldLayoutMk cId="184376093" sldId="2147484017"/>
              <ac:spMk id="12" creationId="{00000000-0000-0000-0000-000000000000}"/>
            </ac:spMkLst>
          </pc:spChg>
          <pc:picChg chg="add mod">
            <ac:chgData name="Miller, Neta" userId="1f676f05-2e16-4f42-81a5-6f2686944df9" providerId="ADAL" clId="{3B1126D3-7CB6-45D5-BDD7-02E8E068CCBC}" dt="2026-03-18T23:17:02.349" v="183"/>
            <ac:picMkLst>
              <pc:docMk/>
              <pc:sldMasterMk cId="1203051825" sldId="2147483978"/>
              <pc:sldLayoutMk cId="184376093" sldId="2147484017"/>
              <ac:picMk id="2" creationId="{56D99C41-4131-2923-2BD1-D75E4DE72612}"/>
            </ac:picMkLst>
          </pc:picChg>
        </pc:sldLayoutChg>
        <pc:sldLayoutChg chg="addSp modSp mod">
          <pc:chgData name="Miller, Neta" userId="1f676f05-2e16-4f42-81a5-6f2686944df9" providerId="ADAL" clId="{3B1126D3-7CB6-45D5-BDD7-02E8E068CCBC}" dt="2026-03-18T23:16:53.211" v="180" actId="14100"/>
          <pc:sldLayoutMkLst>
            <pc:docMk/>
            <pc:sldMasterMk cId="1203051825" sldId="2147483978"/>
            <pc:sldLayoutMk cId="3470262965" sldId="2147484018"/>
          </pc:sldLayoutMkLst>
          <pc:spChg chg="mod">
            <ac:chgData name="Miller, Neta" userId="1f676f05-2e16-4f42-81a5-6f2686944df9" providerId="ADAL" clId="{3B1126D3-7CB6-45D5-BDD7-02E8E068CCBC}" dt="2026-03-18T23:16:53.211" v="180" actId="14100"/>
            <ac:spMkLst>
              <pc:docMk/>
              <pc:sldMasterMk cId="1203051825" sldId="2147483978"/>
              <pc:sldLayoutMk cId="3470262965" sldId="2147484018"/>
              <ac:spMk id="4" creationId="{00000000-0000-0000-0000-000000000000}"/>
            </ac:spMkLst>
          </pc:spChg>
          <pc:spChg chg="mod">
            <ac:chgData name="Miller, Neta" userId="1f676f05-2e16-4f42-81a5-6f2686944df9" providerId="ADAL" clId="{3B1126D3-7CB6-45D5-BDD7-02E8E068CCBC}" dt="2026-03-18T23:16:53.211" v="180" actId="14100"/>
            <ac:spMkLst>
              <pc:docMk/>
              <pc:sldMasterMk cId="1203051825" sldId="2147483978"/>
              <pc:sldLayoutMk cId="3470262965" sldId="2147484018"/>
              <ac:spMk id="16" creationId="{00000000-0000-0000-0000-000000000000}"/>
            </ac:spMkLst>
          </pc:spChg>
          <pc:picChg chg="add mod">
            <ac:chgData name="Miller, Neta" userId="1f676f05-2e16-4f42-81a5-6f2686944df9" providerId="ADAL" clId="{3B1126D3-7CB6-45D5-BDD7-02E8E068CCBC}" dt="2026-03-18T23:16:46.004" v="179"/>
            <ac:picMkLst>
              <pc:docMk/>
              <pc:sldMasterMk cId="1203051825" sldId="2147483978"/>
              <pc:sldLayoutMk cId="3470262965" sldId="2147484018"/>
              <ac:picMk id="3" creationId="{A9695123-3009-E421-057C-5F6964C8D110}"/>
            </ac:picMkLst>
          </pc:picChg>
        </pc:sldLayoutChg>
        <pc:sldLayoutChg chg="addSp delSp modSp mod">
          <pc:chgData name="Miller, Neta" userId="1f676f05-2e16-4f42-81a5-6f2686944df9" providerId="ADAL" clId="{3B1126D3-7CB6-45D5-BDD7-02E8E068CCBC}" dt="2026-03-18T23:17:00.442" v="182" actId="14100"/>
          <pc:sldLayoutMkLst>
            <pc:docMk/>
            <pc:sldMasterMk cId="1203051825" sldId="2147483978"/>
            <pc:sldLayoutMk cId="3745800398" sldId="2147484019"/>
          </pc:sldLayoutMkLst>
          <pc:spChg chg="mod">
            <ac:chgData name="Miller, Neta" userId="1f676f05-2e16-4f42-81a5-6f2686944df9" providerId="ADAL" clId="{3B1126D3-7CB6-45D5-BDD7-02E8E068CCBC}" dt="2026-03-18T23:17:00.442" v="182" actId="14100"/>
            <ac:spMkLst>
              <pc:docMk/>
              <pc:sldMasterMk cId="1203051825" sldId="2147483978"/>
              <pc:sldLayoutMk cId="3745800398" sldId="2147484019"/>
              <ac:spMk id="4" creationId="{00000000-0000-0000-0000-000000000000}"/>
            </ac:spMkLst>
          </pc:spChg>
          <pc:spChg chg="mod">
            <ac:chgData name="Miller, Neta" userId="1f676f05-2e16-4f42-81a5-6f2686944df9" providerId="ADAL" clId="{3B1126D3-7CB6-45D5-BDD7-02E8E068CCBC}" dt="2026-03-18T23:17:00.442" v="182" actId="14100"/>
            <ac:spMkLst>
              <pc:docMk/>
              <pc:sldMasterMk cId="1203051825" sldId="2147483978"/>
              <pc:sldLayoutMk cId="3745800398" sldId="2147484019"/>
              <ac:spMk id="16" creationId="{00000000-0000-0000-0000-000000000000}"/>
            </ac:spMkLst>
          </pc:spChg>
          <pc:picChg chg="add mod">
            <ac:chgData name="Miller, Neta" userId="1f676f05-2e16-4f42-81a5-6f2686944df9" providerId="ADAL" clId="{3B1126D3-7CB6-45D5-BDD7-02E8E068CCBC}" dt="2026-03-18T23:16:54.957" v="181"/>
            <ac:picMkLst>
              <pc:docMk/>
              <pc:sldMasterMk cId="1203051825" sldId="2147483978"/>
              <pc:sldLayoutMk cId="3745800398" sldId="2147484019"/>
              <ac:picMk id="8" creationId="{3F7AD945-36E0-1758-2021-6BB40CD3BD73}"/>
            </ac:picMkLst>
          </pc:picChg>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anose="020B0604020202020204" pitchFamily="34" charset="0"/>
                <a:cs typeface="Arial" panose="020B0604020202020204" pitchFamily="34" charset="0"/>
              </a:rPr>
              <a:pPr algn="r"/>
              <a:t>‹#›</a:t>
            </a:fld>
            <a:endParaRPr lang="en-US" dirty="0">
              <a:solidFill>
                <a:srgbClr val="052049"/>
              </a:solidFill>
              <a:latin typeface="Arial" panose="020B0604020202020204" pitchFamily="34" charset="0"/>
              <a:cs typeface="Arial" panose="020B0604020202020204"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Arial" panose="020B0604020202020204" pitchFamily="34" charset="0"/>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928"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b="0" i="0" kern="1200" smtClean="0">
                <a:solidFill>
                  <a:schemeClr val="tx1"/>
                </a:solidFill>
                <a:latin typeface="Arial" panose="020B0604020202020204" pitchFamily="34" charset="0"/>
                <a:ea typeface="+mn-ea"/>
                <a:cs typeface="Arial" panose="020B0604020202020204" pitchFamily="34" charset="0"/>
              </a:defRPr>
            </a:lvl1pPr>
          </a:lstStyle>
          <a:p>
            <a:pPr algn="r"/>
            <a:fld id="{111E5896-917A-4035-A860-408E1EC3CD51}" type="slidenum">
              <a:rPr lang="en-US" smtClean="0">
                <a:solidFill>
                  <a:srgbClr val="052049"/>
                </a:solidFill>
              </a:rPr>
              <a:pPr algn="r"/>
              <a:t>‹#›</a:t>
            </a:fld>
            <a:endParaRPr lang="en-US" dirty="0">
              <a:solidFill>
                <a:srgbClr val="052049"/>
              </a:solidFill>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b="0" i="0">
                <a:latin typeface="Arial" panose="020B0604020202020204" pitchFamily="34" charset="0"/>
              </a:defRPr>
            </a:lvl1pPr>
          </a:lstStyle>
          <a:p>
            <a:r>
              <a:rPr lang="en-US" sz="800" dirty="0">
                <a:solidFill>
                  <a:srgbClr val="052049"/>
                </a:solidFill>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b="0" i="0">
                <a:latin typeface="Arial" panose="020B0604020202020204" pitchFamily="34" charset="0"/>
              </a:defRPr>
            </a:lvl1pPr>
          </a:lstStyle>
          <a:p>
            <a:fld id="{EF798EC2-7587-174C-8F9B-BEC1CFBF2B9A}" type="datetimeFigureOut">
              <a:rPr lang="en-US" smtClean="0"/>
              <a:pPr/>
              <a:t>3/31/2026</a:t>
            </a:fld>
            <a:endParaRPr lang="en-US" dirty="0"/>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b="0" i="0" kern="1200">
        <a:solidFill>
          <a:srgbClr val="052049"/>
        </a:solidFill>
        <a:latin typeface="Arial" panose="020B0604020202020204" pitchFamily="34" charset="0"/>
        <a:ea typeface="+mn-ea"/>
        <a:cs typeface="Arial" panose="020B0604020202020204" pitchFamily="34" charset="0"/>
      </a:defRPr>
    </a:lvl1pPr>
    <a:lvl2pPr marL="285750" indent="-112713" algn="l" defTabSz="914400" rtl="0" eaLnBrk="1" latinLnBrk="0" hangingPunct="1">
      <a:spcBef>
        <a:spcPts val="200"/>
      </a:spcBef>
      <a:buClr>
        <a:srgbClr val="178CCB"/>
      </a:buClr>
      <a:buFont typeface="Arial" pitchFamily="34" charset="0"/>
      <a:buChar char="•"/>
      <a:defRPr sz="1100" b="0" i="0" kern="1200">
        <a:solidFill>
          <a:srgbClr val="052049"/>
        </a:solidFill>
        <a:latin typeface="Arial" panose="020B0604020202020204" pitchFamily="34" charset="0"/>
        <a:ea typeface="+mn-ea"/>
        <a:cs typeface="Arial" panose="020B0604020202020204" pitchFamily="34" charset="0"/>
      </a:defRPr>
    </a:lvl2pPr>
    <a:lvl3pPr marL="403225" indent="-117475" algn="l" defTabSz="914400" rtl="0" eaLnBrk="1" latinLnBrk="0" hangingPunct="1">
      <a:spcBef>
        <a:spcPts val="200"/>
      </a:spcBef>
      <a:buClr>
        <a:srgbClr val="178CCB"/>
      </a:buClr>
      <a:buFont typeface="Arial" pitchFamily="34" charset="0"/>
      <a:buChar char="•"/>
      <a:defRPr sz="1050" b="0" i="0" kern="1200">
        <a:solidFill>
          <a:srgbClr val="052049"/>
        </a:solidFill>
        <a:latin typeface="Arial" panose="020B0604020202020204" pitchFamily="34" charset="0"/>
        <a:ea typeface="+mn-ea"/>
        <a:cs typeface="Arial" panose="020B0604020202020204" pitchFamily="34" charset="0"/>
      </a:defRPr>
    </a:lvl3pPr>
    <a:lvl4pPr marL="569913" indent="-112713" algn="l" defTabSz="914400" rtl="0" eaLnBrk="1" latinLnBrk="0" hangingPunct="1">
      <a:spcBef>
        <a:spcPts val="200"/>
      </a:spcBef>
      <a:buClr>
        <a:srgbClr val="178CCB"/>
      </a:buClr>
      <a:buFont typeface="Arial" pitchFamily="34" charset="0"/>
      <a:buChar char="•"/>
      <a:defRPr sz="1050" b="0" i="0" kern="1200">
        <a:solidFill>
          <a:srgbClr val="052049"/>
        </a:solidFill>
        <a:latin typeface="Arial" panose="020B0604020202020204" pitchFamily="34" charset="0"/>
        <a:ea typeface="+mn-ea"/>
        <a:cs typeface="Arial" panose="020B0604020202020204"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txBody>
          <a:bodyPr/>
          <a:lstStyle/>
          <a:p>
            <a:endParaRPr lang="en-US"/>
          </a:p>
        </p:txBody>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rPr>
              <a:pPr algn="r"/>
              <a:t>2</a:t>
            </a:fld>
            <a:endParaRPr lang="en-US" dirty="0">
              <a:solidFill>
                <a:srgbClr val="052049"/>
              </a:solidFill>
            </a:endParaRPr>
          </a:p>
        </p:txBody>
      </p:sp>
      <p:sp>
        <p:nvSpPr>
          <p:cNvPr id="5" name="Footer Placeholder 4"/>
          <p:cNvSpPr>
            <a:spLocks noGrp="1"/>
          </p:cNvSpPr>
          <p:nvPr>
            <p:ph type="ftr" sz="quarter" idx="11"/>
          </p:nvPr>
        </p:nvSpPr>
        <p:spPr/>
        <p:txBody>
          <a:bodyPr/>
          <a:lstStyle/>
          <a:p>
            <a:r>
              <a:rPr lang="en-US" sz="800" dirty="0">
                <a:solidFill>
                  <a:srgbClr val="052049"/>
                </a:solidFill>
              </a:rPr>
              <a:t>| [footer text here]</a:t>
            </a:r>
          </a:p>
        </p:txBody>
      </p:sp>
    </p:spTree>
    <p:extLst>
      <p:ext uri="{BB962C8B-B14F-4D97-AF65-F5344CB8AC3E}">
        <p14:creationId xmlns:p14="http://schemas.microsoft.com/office/powerpoint/2010/main" val="25483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5</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399425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11</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dirty="0">
                <a:solidFill>
                  <a:srgbClr val="052049"/>
                </a:solidFill>
              </a:rPr>
              <a:t>| [footer text here]</a:t>
            </a:r>
          </a:p>
        </p:txBody>
      </p:sp>
    </p:spTree>
    <p:extLst>
      <p:ext uri="{BB962C8B-B14F-4D97-AF65-F5344CB8AC3E}">
        <p14:creationId xmlns:p14="http://schemas.microsoft.com/office/powerpoint/2010/main" val="379120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28</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07681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29</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327141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em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1.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32.svg"/><Relationship Id="rId4" Type="http://schemas.openxmlformats.org/officeDocument/2006/relationships/image" Target="../media/image3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5.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32.svg"/><Relationship Id="rId4" Type="http://schemas.openxmlformats.org/officeDocument/2006/relationships/image" Target="../media/image3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White">
    <p:spTree>
      <p:nvGrpSpPr>
        <p:cNvPr id="1" name=""/>
        <p:cNvGrpSpPr/>
        <p:nvPr/>
      </p:nvGrpSpPr>
      <p:grpSpPr>
        <a:xfrm>
          <a:off x="0" y="0"/>
          <a:ext cx="0" cy="0"/>
          <a:chOff x="0" y="0"/>
          <a:chExt cx="0" cy="0"/>
        </a:xfrm>
      </p:grpSpPr>
      <p:sp>
        <p:nvSpPr>
          <p:cNvPr id="22" name="Title 15"/>
          <p:cNvSpPr>
            <a:spLocks noGrp="1"/>
          </p:cNvSpPr>
          <p:nvPr>
            <p:ph type="title" hasCustomPrompt="1"/>
          </p:nvPr>
        </p:nvSpPr>
        <p:spPr>
          <a:xfrm>
            <a:off x="431800" y="1878497"/>
            <a:ext cx="6141359" cy="1311963"/>
          </a:xfrm>
        </p:spPr>
        <p:txBody>
          <a:bodyPr anchor="b">
            <a:noAutofit/>
          </a:bodyPr>
          <a:lstStyle>
            <a:lvl1pPr>
              <a:defRPr sz="3600" b="0" i="0" baseline="0">
                <a:solidFill>
                  <a:schemeClr val="tx1"/>
                </a:solidFill>
                <a:latin typeface="+mj-lt"/>
                <a:ea typeface="Helvetica Neue" panose="02000503000000020004" pitchFamily="2" charset="0"/>
                <a:cs typeface="Arial" panose="020B0604020202020204" pitchFamily="34" charset="0"/>
              </a:defRPr>
            </a:lvl1pPr>
          </a:lstStyle>
          <a:p>
            <a:r>
              <a:rPr lang="en-US" dirty="0"/>
              <a:t>Title Here</a:t>
            </a:r>
          </a:p>
        </p:txBody>
      </p:sp>
      <p:sp>
        <p:nvSpPr>
          <p:cNvPr id="23" name="Date Placeholder 4"/>
          <p:cNvSpPr>
            <a:spLocks noGrp="1"/>
          </p:cNvSpPr>
          <p:nvPr>
            <p:ph type="dt" sz="half" idx="2"/>
          </p:nvPr>
        </p:nvSpPr>
        <p:spPr>
          <a:xfrm>
            <a:off x="431800" y="4616419"/>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ea typeface="Helvetica Neue" panose="02000503000000020004" pitchFamily="2" charset="0"/>
                <a:cs typeface="Arial" panose="020B0604020202020204" pitchFamily="34" charset="0"/>
              </a:defRPr>
            </a:lvl1pPr>
          </a:lstStyle>
          <a:p>
            <a:fld id="{D470D759-0E0E-8249-AFAC-A75A00A3758F}" type="datetime1">
              <a:rPr lang="en-US" smtClean="0"/>
              <a:pPr/>
              <a:t>3/31/2026</a:t>
            </a:fld>
            <a:endParaRPr lang="en-US" sz="1400" dirty="0"/>
          </a:p>
        </p:txBody>
      </p:sp>
      <p:sp>
        <p:nvSpPr>
          <p:cNvPr id="24" name="Text Placeholder 2"/>
          <p:cNvSpPr>
            <a:spLocks noGrp="1"/>
          </p:cNvSpPr>
          <p:nvPr>
            <p:ph type="body" sz="quarter" idx="10" hasCustomPrompt="1"/>
          </p:nvPr>
        </p:nvSpPr>
        <p:spPr>
          <a:xfrm>
            <a:off x="431800" y="4102257"/>
            <a:ext cx="6141359"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431800" y="3185161"/>
            <a:ext cx="6147682"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4" name="Picture 3" descr="Home">
            <a:extLst>
              <a:ext uri="{FF2B5EF4-FFF2-40B4-BE49-F238E27FC236}">
                <a16:creationId xmlns:a16="http://schemas.microsoft.com/office/drawing/2014/main" id="{49885ECB-C95D-E1FD-FC75-44F475A947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119" y="639633"/>
            <a:ext cx="3066739" cy="6271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and white logo&#10;&#10;AI-generated content may be incorrect.">
            <a:extLst>
              <a:ext uri="{FF2B5EF4-FFF2-40B4-BE49-F238E27FC236}">
                <a16:creationId xmlns:a16="http://schemas.microsoft.com/office/drawing/2014/main" id="{BE07A100-87DD-C860-7C54-4A7DC260C2C3}"/>
              </a:ext>
            </a:extLst>
          </p:cNvPr>
          <p:cNvPicPr>
            <a:picLocks noChangeAspect="1"/>
          </p:cNvPicPr>
          <p:nvPr userDrawn="1"/>
        </p:nvPicPr>
        <p:blipFill>
          <a:blip r:embed="rId3">
            <a:extLst>
              <a:ext uri="{28A0092B-C50C-407E-A947-70E740481C1C}">
                <a14:useLocalDpi xmlns:a14="http://schemas.microsoft.com/office/drawing/2010/main" val="0"/>
              </a:ext>
            </a:extLst>
          </a:blip>
          <a:srcRect l="6301" t="13948" r="9798" b="14287"/>
          <a:stretch>
            <a:fillRect/>
          </a:stretch>
        </p:blipFill>
        <p:spPr>
          <a:xfrm>
            <a:off x="7676460" y="460961"/>
            <a:ext cx="1077421" cy="921580"/>
          </a:xfrm>
          <a:prstGeom prst="rect">
            <a:avLst/>
          </a:prstGeom>
          <a:noFill/>
        </p:spPr>
      </p:pic>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dirty="0">
              <a:latin typeface="+mn-lt"/>
            </a:endParaRPr>
          </a:p>
        </p:txBody>
      </p:sp>
      <p:sp>
        <p:nvSpPr>
          <p:cNvPr id="5" name="Slide Number Placeholder 4"/>
          <p:cNvSpPr>
            <a:spLocks noGrp="1"/>
          </p:cNvSpPr>
          <p:nvPr>
            <p:ph type="sldNum"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sp>
        <p:nvSpPr>
          <p:cNvPr id="9" name="Text Placeholder 8"/>
          <p:cNvSpPr>
            <a:spLocks noGrp="1"/>
          </p:cNvSpPr>
          <p:nvPr>
            <p:ph type="body" sz="quarter" idx="13" hasCustomPrompt="1"/>
          </p:nvPr>
        </p:nvSpPr>
        <p:spPr>
          <a:xfrm>
            <a:off x="44522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2" name="Text Placeholder 13">
            <a:extLst>
              <a:ext uri="{FF2B5EF4-FFF2-40B4-BE49-F238E27FC236}">
                <a16:creationId xmlns:a16="http://schemas.microsoft.com/office/drawing/2014/main" id="{8DA1A6CB-7ACE-E993-356A-EC9749D060DE}"/>
              </a:ext>
            </a:extLst>
          </p:cNvPr>
          <p:cNvSpPr>
            <a:spLocks noGrp="1"/>
          </p:cNvSpPr>
          <p:nvPr>
            <p:ph type="body" sz="quarter" idx="14" hasCustomPrompt="1"/>
          </p:nvPr>
        </p:nvSpPr>
        <p:spPr>
          <a:xfrm>
            <a:off x="445221" y="3681590"/>
            <a:ext cx="6513958" cy="284124"/>
          </a:xfrm>
          <a:prstGeom prst="rect">
            <a:avLst/>
          </a:prstGeom>
        </p:spPr>
        <p:txBody>
          <a:bodyPr tIns="0" rIns="0" bIns="0" anchor="b">
            <a:normAutofit/>
          </a:bodyPr>
          <a:lstStyle>
            <a:lvl1pPr marL="0" indent="0">
              <a:lnSpc>
                <a:spcPct val="100000"/>
              </a:lnSpc>
              <a:buNone/>
              <a:defRPr sz="1800" b="0" i="0">
                <a:solidFill>
                  <a:schemeClr val="accent1"/>
                </a:solidFill>
                <a:latin typeface="+mn-lt"/>
                <a:ea typeface="Helvetica Neue" panose="02000503000000020004" pitchFamily="2" charset="0"/>
                <a:cs typeface="Arial" panose="020B0604020202020204" pitchFamily="34" charset="0"/>
              </a:defRPr>
            </a:lvl1pPr>
          </a:lstStyle>
          <a:p>
            <a:pPr lvl="0"/>
            <a:r>
              <a:rPr lang="en-US" dirty="0"/>
              <a:t>Author’s Name</a:t>
            </a:r>
          </a:p>
        </p:txBody>
      </p:sp>
      <p:sp>
        <p:nvSpPr>
          <p:cNvPr id="3" name="Text Placeholder 13">
            <a:extLst>
              <a:ext uri="{FF2B5EF4-FFF2-40B4-BE49-F238E27FC236}">
                <a16:creationId xmlns:a16="http://schemas.microsoft.com/office/drawing/2014/main" id="{42A31F94-0625-88E2-8BB7-30C453687568}"/>
              </a:ext>
            </a:extLst>
          </p:cNvPr>
          <p:cNvSpPr>
            <a:spLocks noGrp="1"/>
          </p:cNvSpPr>
          <p:nvPr>
            <p:ph type="body" sz="quarter" idx="15" hasCustomPrompt="1"/>
          </p:nvPr>
        </p:nvSpPr>
        <p:spPr>
          <a:xfrm>
            <a:off x="445221" y="3996194"/>
            <a:ext cx="6513958" cy="339586"/>
          </a:xfrm>
          <a:prstGeom prst="rect">
            <a:avLst/>
          </a:prstGeom>
        </p:spPr>
        <p:txBody>
          <a:bodyPr>
            <a:normAutofit/>
          </a:bodyPr>
          <a:lstStyle>
            <a:lvl1pPr marL="0" indent="0">
              <a:lnSpc>
                <a:spcPts val="2000"/>
              </a:lnSpc>
              <a:buNone/>
              <a:defRPr sz="1800" b="0" i="0" baseline="0">
                <a:solidFill>
                  <a:schemeClr val="accent1"/>
                </a:solidFill>
                <a:latin typeface="+mn-lt"/>
                <a:ea typeface="Helvetica Neue" panose="02000503000000020004" pitchFamily="2" charset="0"/>
                <a:cs typeface="Arial" panose="020B0604020202020204" pitchFamily="34" charset="0"/>
              </a:defRPr>
            </a:lvl1pPr>
          </a:lstStyle>
          <a:p>
            <a:pPr lvl="0"/>
            <a:r>
              <a:rPr lang="en-US" dirty="0"/>
              <a:t>Position Title</a:t>
            </a:r>
          </a:p>
        </p:txBody>
      </p:sp>
      <p:sp>
        <p:nvSpPr>
          <p:cNvPr id="6" name="Graphic 2">
            <a:extLst>
              <a:ext uri="{FF2B5EF4-FFF2-40B4-BE49-F238E27FC236}">
                <a16:creationId xmlns:a16="http://schemas.microsoft.com/office/drawing/2014/main" id="{3A980282-36BB-9886-8957-7621E78856DB}"/>
              </a:ext>
            </a:extLst>
          </p:cNvPr>
          <p:cNvSpPr/>
          <p:nvPr userDrawn="1"/>
        </p:nvSpPr>
        <p:spPr>
          <a:xfrm>
            <a:off x="445221" y="614723"/>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accent1"/>
          </a:solidFill>
          <a:ln w="5953" cap="flat">
            <a:noFill/>
            <a:prstDash val="solid"/>
            <a:miter/>
          </a:ln>
        </p:spPr>
        <p:txBody>
          <a:bodyPr/>
          <a:lstStyle/>
          <a:p>
            <a:endParaRPr lang="en-US"/>
          </a:p>
        </p:txBody>
      </p:sp>
      <p:pic>
        <p:nvPicPr>
          <p:cNvPr id="7" name="Picture 6" descr="A blue and white logo&#10;&#10;AI-generated content may be incorrect.">
            <a:extLst>
              <a:ext uri="{FF2B5EF4-FFF2-40B4-BE49-F238E27FC236}">
                <a16:creationId xmlns:a16="http://schemas.microsoft.com/office/drawing/2014/main" id="{24C06BB2-E80E-527F-DD60-33E40B246471}"/>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764941" y="187618"/>
            <a:ext cx="842749" cy="720852"/>
          </a:xfrm>
          <a:prstGeom prst="rect">
            <a:avLst/>
          </a:prstGeom>
          <a:noFill/>
        </p:spPr>
      </p:pic>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dirty="0">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latin typeface="+mj-lt"/>
                <a:ea typeface="Helvetica Neue" panose="02000503000000020004" pitchFamily="2" charset="0"/>
                <a:cs typeface="Arial" panose="020B0604020202020204" pitchFamily="34" charset="0"/>
              </a:defRPr>
            </a:lvl1pPr>
          </a:lstStyle>
          <a:p>
            <a:r>
              <a:rPr lang="en-US" dirty="0"/>
              <a:t>Section Header Here</a:t>
            </a:r>
          </a:p>
        </p:txBody>
      </p:sp>
      <p:sp>
        <p:nvSpPr>
          <p:cNvPr id="2" name="Rectangle 1"/>
          <p:cNvSpPr/>
          <p:nvPr userDrawn="1"/>
        </p:nvSpPr>
        <p:spPr bwMode="auto">
          <a:xfrm>
            <a:off x="2" y="1769166"/>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3" name="Picture 2" descr="A blue and white logo&#10;&#10;AI-generated content may be incorrect.">
            <a:extLst>
              <a:ext uri="{FF2B5EF4-FFF2-40B4-BE49-F238E27FC236}">
                <a16:creationId xmlns:a16="http://schemas.microsoft.com/office/drawing/2014/main" id="{D3A1EB2F-F6A2-2337-3130-A9E8CFA63D8A}"/>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810501" y="225718"/>
            <a:ext cx="1051190" cy="899144"/>
          </a:xfrm>
          <a:prstGeom prst="rect">
            <a:avLst/>
          </a:prstGeom>
          <a:noFill/>
        </p:spPr>
      </p:pic>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dirty="0">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solidFill>
                  <a:schemeClr val="accent2"/>
                </a:solidFill>
                <a:latin typeface="+mj-lt"/>
                <a:ea typeface="Helvetica Neue" panose="02000503000000020004" pitchFamily="2" charset="0"/>
                <a:cs typeface="Arial" panose="020B0604020202020204" pitchFamily="34" charset="0"/>
              </a:defRPr>
            </a:lvl1pPr>
          </a:lstStyle>
          <a:p>
            <a:r>
              <a:rPr lang="en-US" dirty="0"/>
              <a:t>Section Header Here</a:t>
            </a:r>
          </a:p>
        </p:txBody>
      </p:sp>
      <p:sp>
        <p:nvSpPr>
          <p:cNvPr id="2" name="Rectangle 1"/>
          <p:cNvSpPr/>
          <p:nvPr userDrawn="1"/>
        </p:nvSpPr>
        <p:spPr bwMode="auto">
          <a:xfrm>
            <a:off x="2" y="1769166"/>
            <a:ext cx="24847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dirty="0" err="1">
              <a:solidFill>
                <a:schemeClr val="accent2"/>
              </a:solidFill>
              <a:latin typeface="Arial" panose="020B0604020202020204" pitchFamily="34" charset="0"/>
              <a:ea typeface="Helvetica Neue" panose="02000503000000020004" pitchFamily="2" charset="0"/>
              <a:cs typeface="Arial" panose="020B0604020202020204" pitchFamily="34" charset="0"/>
            </a:endParaRPr>
          </a:p>
        </p:txBody>
      </p:sp>
      <p:pic>
        <p:nvPicPr>
          <p:cNvPr id="4" name="Picture 3" descr="A blue and white logo&#10;&#10;AI-generated content may be incorrect.">
            <a:extLst>
              <a:ext uri="{FF2B5EF4-FFF2-40B4-BE49-F238E27FC236}">
                <a16:creationId xmlns:a16="http://schemas.microsoft.com/office/drawing/2014/main" id="{65949441-41C5-F87D-F13B-3ADFCA87A74A}"/>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810501" y="225718"/>
            <a:ext cx="1051190" cy="899144"/>
          </a:xfrm>
          <a:prstGeom prst="rect">
            <a:avLst/>
          </a:prstGeom>
          <a:noFill/>
        </p:spPr>
      </p:pic>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solidFill>
                  <a:schemeClr val="accent1"/>
                </a:solidFill>
                <a:latin typeface="+mj-lt"/>
                <a:ea typeface="Helvetica Neue" panose="02000503000000020004" pitchFamily="2" charset="0"/>
                <a:cs typeface="Arial" panose="020B0604020202020204" pitchFamily="34" charset="0"/>
              </a:defRPr>
            </a:lvl1pPr>
          </a:lstStyle>
          <a:p>
            <a:r>
              <a:rPr lang="en-US" dirty="0"/>
              <a:t>Section Header Here</a:t>
            </a:r>
          </a:p>
        </p:txBody>
      </p:sp>
      <p:sp>
        <p:nvSpPr>
          <p:cNvPr id="2" name="Rectangle 1"/>
          <p:cNvSpPr/>
          <p:nvPr userDrawn="1"/>
        </p:nvSpPr>
        <p:spPr bwMode="auto">
          <a:xfrm>
            <a:off x="2" y="1769166"/>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pic>
        <p:nvPicPr>
          <p:cNvPr id="3" name="Picture 2" descr="A blue and white logo&#10;&#10;AI-generated content may be incorrect.">
            <a:extLst>
              <a:ext uri="{FF2B5EF4-FFF2-40B4-BE49-F238E27FC236}">
                <a16:creationId xmlns:a16="http://schemas.microsoft.com/office/drawing/2014/main" id="{AE1C871C-CB63-A6F0-43F5-E0EB0BD2A87C}"/>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810501" y="225718"/>
            <a:ext cx="1051190" cy="899144"/>
          </a:xfrm>
          <a:prstGeom prst="rect">
            <a:avLst/>
          </a:prstGeom>
          <a:noFill/>
        </p:spPr>
      </p:pic>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8700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6"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ome">
            <a:extLst>
              <a:ext uri="{FF2B5EF4-FFF2-40B4-BE49-F238E27FC236}">
                <a16:creationId xmlns:a16="http://schemas.microsoft.com/office/drawing/2014/main" id="{2FA514B5-D001-EA5E-24E0-82CE12DDBD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5479" y="1176818"/>
            <a:ext cx="4184782" cy="8558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and white logo&#10;&#10;AI-generated content may be incorrect.">
            <a:extLst>
              <a:ext uri="{FF2B5EF4-FFF2-40B4-BE49-F238E27FC236}">
                <a16:creationId xmlns:a16="http://schemas.microsoft.com/office/drawing/2014/main" id="{BEDCC692-25D0-A025-811C-C7B99DF90913}"/>
              </a:ext>
            </a:extLst>
          </p:cNvPr>
          <p:cNvPicPr>
            <a:picLocks noChangeAspect="1"/>
          </p:cNvPicPr>
          <p:nvPr userDrawn="1"/>
        </p:nvPicPr>
        <p:blipFill>
          <a:blip r:embed="rId4">
            <a:extLst>
              <a:ext uri="{28A0092B-C50C-407E-A947-70E740481C1C}">
                <a14:useLocalDpi xmlns:a14="http://schemas.microsoft.com/office/drawing/2010/main" val="0"/>
              </a:ext>
            </a:extLst>
          </a:blip>
          <a:srcRect l="6301" t="13948" r="9798" b="14287"/>
          <a:stretch>
            <a:fillRect/>
          </a:stretch>
        </p:blipFill>
        <p:spPr>
          <a:xfrm>
            <a:off x="3599515" y="2323957"/>
            <a:ext cx="1836711" cy="1571046"/>
          </a:xfrm>
          <a:prstGeom prst="rect">
            <a:avLst/>
          </a:prstGeom>
          <a:noFill/>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1"/>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lumn Slide – Navy">
    <p:bg>
      <p:bgRef idx="1001">
        <a:schemeClr val="bg2"/>
      </p:bgRef>
    </p:bg>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453585" y="318751"/>
            <a:ext cx="7082595"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57202" y="695741"/>
            <a:ext cx="7079462"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5DB82787-BA94-51FE-9512-B3DF28FE9AE2}"/>
              </a:ext>
            </a:extLst>
          </p:cNvPr>
          <p:cNvSpPr>
            <a:spLocks noGrp="1"/>
          </p:cNvSpPr>
          <p:nvPr>
            <p:ph type="body" sz="quarter" idx="20"/>
          </p:nvPr>
        </p:nvSpPr>
        <p:spPr>
          <a:xfrm>
            <a:off x="449886" y="1420813"/>
            <a:ext cx="3826840" cy="2852737"/>
          </a:xfrm>
        </p:spPr>
        <p:txBody>
          <a:bodyPr/>
          <a:lstStyle>
            <a:lvl2pPr>
              <a:buClr>
                <a:schemeClr val="tx1"/>
              </a:buClr>
              <a:defRPr/>
            </a:lvl2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CE7FC27-AE46-7281-6BA6-F28AE9F03FAB}"/>
              </a:ext>
            </a:extLst>
          </p:cNvPr>
          <p:cNvSpPr>
            <a:spLocks noGrp="1"/>
          </p:cNvSpPr>
          <p:nvPr>
            <p:ph type="body" sz="quarter" idx="21"/>
          </p:nvPr>
        </p:nvSpPr>
        <p:spPr>
          <a:xfrm>
            <a:off x="4778375" y="1420812"/>
            <a:ext cx="3838575" cy="2852737"/>
          </a:xfrm>
        </p:spPr>
        <p:txBody>
          <a:bodyPr/>
          <a:lstStyle>
            <a:lvl2pPr>
              <a:buClr>
                <a:schemeClr val="tx1"/>
              </a:buClr>
              <a:defRPr/>
            </a:lvl2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0" name="Footer Placeholder 9"/>
          <p:cNvSpPr>
            <a:spLocks noGrp="1"/>
          </p:cNvSpPr>
          <p:nvPr>
            <p:ph type="ftr" sz="quarter" idx="12"/>
          </p:nvPr>
        </p:nvSpPr>
        <p:spPr/>
        <p:txBody>
          <a:bodyPr/>
          <a:lstStyle>
            <a:lvl1pPr>
              <a:defRPr b="0" i="0"/>
            </a:lvl1pPr>
          </a:lstStyle>
          <a:p>
            <a:r>
              <a:rPr lang="en-US" dirty="0"/>
              <a:t>Presentation Title</a:t>
            </a:r>
          </a:p>
        </p:txBody>
      </p:sp>
      <p:pic>
        <p:nvPicPr>
          <p:cNvPr id="7" name="Picture 6">
            <a:extLst>
              <a:ext uri="{FF2B5EF4-FFF2-40B4-BE49-F238E27FC236}">
                <a16:creationId xmlns:a16="http://schemas.microsoft.com/office/drawing/2014/main" id="{2355F1CC-DCA8-A8D4-F7CD-ED301E048218}"/>
              </a:ext>
            </a:extLst>
          </p:cNvPr>
          <p:cNvPicPr>
            <a:picLocks noChangeAspect="1"/>
          </p:cNvPicPr>
          <p:nvPr userDrawn="1"/>
        </p:nvPicPr>
        <p:blipFill>
          <a:blip r:embed="rId2"/>
          <a:stretch>
            <a:fillRect/>
          </a:stretch>
        </p:blipFill>
        <p:spPr>
          <a:xfrm>
            <a:off x="7294573" y="4733948"/>
            <a:ext cx="1578600" cy="322753"/>
          </a:xfrm>
          <a:prstGeom prst="rect">
            <a:avLst/>
          </a:prstGeom>
        </p:spPr>
      </p:pic>
      <p:pic>
        <p:nvPicPr>
          <p:cNvPr id="2" name="Picture 1">
            <a:extLst>
              <a:ext uri="{FF2B5EF4-FFF2-40B4-BE49-F238E27FC236}">
                <a16:creationId xmlns:a16="http://schemas.microsoft.com/office/drawing/2014/main" id="{56D99C41-4131-2923-2BD1-D75E4DE72612}"/>
              </a:ext>
            </a:extLst>
          </p:cNvPr>
          <p:cNvPicPr>
            <a:picLocks noChangeAspect="1"/>
          </p:cNvPicPr>
          <p:nvPr userDrawn="1"/>
        </p:nvPicPr>
        <p:blipFill>
          <a:blip r:embed="rId3"/>
          <a:stretch>
            <a:fillRect/>
          </a:stretch>
        </p:blipFill>
        <p:spPr>
          <a:xfrm>
            <a:off x="7475960" y="75162"/>
            <a:ext cx="1256594" cy="1256594"/>
          </a:xfrm>
          <a:prstGeom prst="rect">
            <a:avLst/>
          </a:prstGeom>
        </p:spPr>
      </p:pic>
    </p:spTree>
    <p:extLst>
      <p:ext uri="{BB962C8B-B14F-4D97-AF65-F5344CB8AC3E}">
        <p14:creationId xmlns:p14="http://schemas.microsoft.com/office/powerpoint/2010/main" val="1843760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dirty="0"/>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318751"/>
            <a:ext cx="7082595" cy="458587"/>
          </a:xfrm>
          <a:prstGeom prst="rect">
            <a:avLst/>
          </a:prstGeom>
        </p:spPr>
        <p:txBody>
          <a:bodyPr anchor="b">
            <a:noAutofit/>
          </a:bodyPr>
          <a:lstStyle>
            <a:lvl1pPr>
              <a:defRPr sz="3600" b="0" i="0">
                <a:latin typeface="Times New Roman" panose="02020603050405020304"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4" name="Text Placeholder 3"/>
          <p:cNvSpPr>
            <a:spLocks noGrp="1"/>
          </p:cNvSpPr>
          <p:nvPr>
            <p:ph type="body" sz="quarter" idx="15" hasCustomPrompt="1"/>
          </p:nvPr>
        </p:nvSpPr>
        <p:spPr>
          <a:xfrm>
            <a:off x="457202" y="695741"/>
            <a:ext cx="7079462" cy="357809"/>
          </a:xfrm>
          <a:prstGeom prst="rect">
            <a:avLst/>
          </a:prstGeom>
        </p:spPr>
        <p:txBody>
          <a:bodyPr>
            <a:noAutofit/>
          </a:bodyPr>
          <a:lstStyle>
            <a:lvl1pPr marL="0" indent="0">
              <a:lnSpc>
                <a:spcPct val="100000"/>
              </a:lnSpc>
              <a:buNone/>
              <a:defRPr sz="1800" b="0" i="0">
                <a:latin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5" y="1401417"/>
            <a:ext cx="8137665" cy="2932045"/>
          </a:xfrm>
          <a:prstGeom prst="rect">
            <a:avLst/>
          </a:prstGeom>
        </p:spPr>
        <p:txBody>
          <a:bodyPr vert="horz" lIns="91440" tIns="45720" rIns="91440" bIns="45720" rtlCol="0">
            <a:noAutofit/>
          </a:bodyPr>
          <a:lstStyle>
            <a:lvl1pPr>
              <a:buClr>
                <a:schemeClr val="accent1"/>
              </a:buClr>
              <a:defRPr b="0" i="0"/>
            </a:lvl1pPr>
            <a:lvl2pPr>
              <a:buClr>
                <a:schemeClr val="tx1"/>
              </a:buClr>
              <a:defRPr b="0" i="0"/>
            </a:lvl2pPr>
            <a:lvl3pPr>
              <a:buClr>
                <a:schemeClr val="accent1"/>
              </a:buClr>
              <a:defRPr b="0" i="0"/>
            </a:lvl3pPr>
            <a:lvl4pPr>
              <a:buClr>
                <a:schemeClr val="tx1"/>
              </a:buClr>
              <a:defRPr b="0" i="0"/>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1">
            <a:extLst>
              <a:ext uri="{FF2B5EF4-FFF2-40B4-BE49-F238E27FC236}">
                <a16:creationId xmlns:a16="http://schemas.microsoft.com/office/drawing/2014/main" id="{C67BFB76-358C-BA8E-407C-A18811E3879A}"/>
              </a:ext>
            </a:extLst>
          </p:cNvPr>
          <p:cNvPicPr>
            <a:picLocks noChangeAspect="1"/>
          </p:cNvPicPr>
          <p:nvPr userDrawn="1"/>
        </p:nvPicPr>
        <p:blipFill>
          <a:blip r:embed="rId2"/>
          <a:stretch>
            <a:fillRect/>
          </a:stretch>
        </p:blipFill>
        <p:spPr>
          <a:xfrm>
            <a:off x="7294573" y="4733948"/>
            <a:ext cx="1578600" cy="322753"/>
          </a:xfrm>
          <a:prstGeom prst="rect">
            <a:avLst/>
          </a:prstGeom>
        </p:spPr>
      </p:pic>
      <p:pic>
        <p:nvPicPr>
          <p:cNvPr id="3" name="Picture 2">
            <a:extLst>
              <a:ext uri="{FF2B5EF4-FFF2-40B4-BE49-F238E27FC236}">
                <a16:creationId xmlns:a16="http://schemas.microsoft.com/office/drawing/2014/main" id="{A9695123-3009-E421-057C-5F6964C8D110}"/>
              </a:ext>
            </a:extLst>
          </p:cNvPr>
          <p:cNvPicPr>
            <a:picLocks noChangeAspect="1"/>
          </p:cNvPicPr>
          <p:nvPr userDrawn="1"/>
        </p:nvPicPr>
        <p:blipFill>
          <a:blip r:embed="rId3"/>
          <a:stretch>
            <a:fillRect/>
          </a:stretch>
        </p:blipFill>
        <p:spPr>
          <a:xfrm>
            <a:off x="7475960" y="75162"/>
            <a:ext cx="1256594" cy="1256594"/>
          </a:xfrm>
          <a:prstGeom prst="rect">
            <a:avLst/>
          </a:prstGeom>
        </p:spPr>
      </p:pic>
    </p:spTree>
    <p:extLst>
      <p:ext uri="{BB962C8B-B14F-4D97-AF65-F5344CB8AC3E}">
        <p14:creationId xmlns:p14="http://schemas.microsoft.com/office/powerpoint/2010/main" val="34702629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 Slide - Navy">
    <p:bg>
      <p:bgRef idx="1001">
        <a:schemeClr val="bg2"/>
      </p:bgRef>
    </p:bg>
    <p:spTree>
      <p:nvGrpSpPr>
        <p:cNvPr id="1" name=""/>
        <p:cNvGrpSpPr/>
        <p:nvPr/>
      </p:nvGrpSpPr>
      <p:grpSpPr>
        <a:xfrm>
          <a:off x="0" y="0"/>
          <a:ext cx="0" cy="0"/>
          <a:chOff x="0" y="0"/>
          <a:chExt cx="0" cy="0"/>
        </a:xfrm>
      </p:grpSpPr>
      <p:sp>
        <p:nvSpPr>
          <p:cNvPr id="16" name="Title 15"/>
          <p:cNvSpPr>
            <a:spLocks noGrp="1"/>
          </p:cNvSpPr>
          <p:nvPr>
            <p:ph type="title" hasCustomPrompt="1"/>
          </p:nvPr>
        </p:nvSpPr>
        <p:spPr>
          <a:xfrm>
            <a:off x="453585" y="318751"/>
            <a:ext cx="7090215"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4" name="Text Placeholder 3"/>
          <p:cNvSpPr>
            <a:spLocks noGrp="1"/>
          </p:cNvSpPr>
          <p:nvPr>
            <p:ph type="body" sz="quarter" idx="15" hasCustomPrompt="1"/>
          </p:nvPr>
        </p:nvSpPr>
        <p:spPr>
          <a:xfrm>
            <a:off x="457202" y="695741"/>
            <a:ext cx="7087078" cy="357809"/>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8DC3B4FD-74CC-57EF-0D4D-DCD4DF8CA226}"/>
              </a:ext>
            </a:extLst>
          </p:cNvPr>
          <p:cNvSpPr>
            <a:spLocks noGrp="1"/>
          </p:cNvSpPr>
          <p:nvPr>
            <p:ph type="body" sz="quarter" idx="16"/>
          </p:nvPr>
        </p:nvSpPr>
        <p:spPr>
          <a:xfrm>
            <a:off x="453585" y="1401763"/>
            <a:ext cx="8169964" cy="2932112"/>
          </a:xfrm>
        </p:spPr>
        <p:txBody>
          <a:bodyPr/>
          <a:lstStyle>
            <a:lvl2pPr>
              <a:buClr>
                <a:schemeClr val="tx1"/>
              </a:buClr>
              <a:defRPr/>
            </a:lvl2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C183D7F6-B498-43B3-948B-1728B52AA6E4}">
                <adec:decorative xmlns:adec="http://schemas.microsoft.com/office/drawing/2017/decorative" val="1"/>
              </a:ext>
            </a:extLst>
          </p:cNvPr>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0" name="Footer Placeholder 9">
            <a:extLst>
              <a:ext uri="{C183D7F6-B498-43B3-948B-1728B52AA6E4}">
                <adec:decorative xmlns:adec="http://schemas.microsoft.com/office/drawing/2017/decorative" val="1"/>
              </a:ext>
            </a:extLst>
          </p:cNvPr>
          <p:cNvSpPr>
            <a:spLocks noGrp="1"/>
          </p:cNvSpPr>
          <p:nvPr>
            <p:ph type="ftr" sz="quarter" idx="12"/>
          </p:nvPr>
        </p:nvSpPr>
        <p:spPr/>
        <p:txBody>
          <a:bodyPr/>
          <a:lstStyle>
            <a:lvl1pPr>
              <a:defRPr b="0" i="0"/>
            </a:lvl1pPr>
          </a:lstStyle>
          <a:p>
            <a:r>
              <a:rPr lang="en-US" dirty="0"/>
              <a:t>Presentation Title</a:t>
            </a:r>
          </a:p>
        </p:txBody>
      </p:sp>
      <p:pic>
        <p:nvPicPr>
          <p:cNvPr id="5" name="Picture 4">
            <a:extLst>
              <a:ext uri="{FF2B5EF4-FFF2-40B4-BE49-F238E27FC236}">
                <a16:creationId xmlns:a16="http://schemas.microsoft.com/office/drawing/2014/main" id="{A0894FE4-E763-735A-DB04-2C4D972CA636}"/>
              </a:ext>
            </a:extLst>
          </p:cNvPr>
          <p:cNvPicPr>
            <a:picLocks noChangeAspect="1"/>
          </p:cNvPicPr>
          <p:nvPr userDrawn="1"/>
        </p:nvPicPr>
        <p:blipFill>
          <a:blip r:embed="rId2"/>
          <a:stretch>
            <a:fillRect/>
          </a:stretch>
        </p:blipFill>
        <p:spPr>
          <a:xfrm>
            <a:off x="2784650" y="2206317"/>
            <a:ext cx="3574700" cy="730865"/>
          </a:xfrm>
          <a:prstGeom prst="rect">
            <a:avLst/>
          </a:prstGeom>
        </p:spPr>
      </p:pic>
      <p:pic>
        <p:nvPicPr>
          <p:cNvPr id="6" name="Picture 5">
            <a:extLst>
              <a:ext uri="{FF2B5EF4-FFF2-40B4-BE49-F238E27FC236}">
                <a16:creationId xmlns:a16="http://schemas.microsoft.com/office/drawing/2014/main" id="{EDA7BFE5-C012-8B12-41BB-5CAACF83F913}"/>
              </a:ext>
            </a:extLst>
          </p:cNvPr>
          <p:cNvPicPr>
            <a:picLocks noChangeAspect="1"/>
          </p:cNvPicPr>
          <p:nvPr userDrawn="1"/>
        </p:nvPicPr>
        <p:blipFill>
          <a:blip r:embed="rId2"/>
          <a:stretch>
            <a:fillRect/>
          </a:stretch>
        </p:blipFill>
        <p:spPr>
          <a:xfrm>
            <a:off x="7294573" y="4733948"/>
            <a:ext cx="1578600" cy="322753"/>
          </a:xfrm>
          <a:prstGeom prst="rect">
            <a:avLst/>
          </a:prstGeom>
        </p:spPr>
      </p:pic>
      <p:pic>
        <p:nvPicPr>
          <p:cNvPr id="8" name="Picture 7">
            <a:extLst>
              <a:ext uri="{FF2B5EF4-FFF2-40B4-BE49-F238E27FC236}">
                <a16:creationId xmlns:a16="http://schemas.microsoft.com/office/drawing/2014/main" id="{3F7AD945-36E0-1758-2021-6BB40CD3BD73}"/>
              </a:ext>
            </a:extLst>
          </p:cNvPr>
          <p:cNvPicPr>
            <a:picLocks noChangeAspect="1"/>
          </p:cNvPicPr>
          <p:nvPr userDrawn="1"/>
        </p:nvPicPr>
        <p:blipFill>
          <a:blip r:embed="rId3"/>
          <a:stretch>
            <a:fillRect/>
          </a:stretch>
        </p:blipFill>
        <p:spPr>
          <a:xfrm>
            <a:off x="7475960" y="75162"/>
            <a:ext cx="1256594" cy="1256594"/>
          </a:xfrm>
          <a:prstGeom prst="rect">
            <a:avLst/>
          </a:prstGeom>
        </p:spPr>
      </p:pic>
    </p:spTree>
    <p:extLst>
      <p:ext uri="{BB962C8B-B14F-4D97-AF65-F5344CB8AC3E}">
        <p14:creationId xmlns:p14="http://schemas.microsoft.com/office/powerpoint/2010/main" val="37458003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Teal">
    <p:bg>
      <p:bgPr>
        <a:solidFill>
          <a:schemeClr val="accent2"/>
        </a:solidFill>
        <a:effectLst/>
      </p:bgPr>
    </p:bg>
    <p:spTree>
      <p:nvGrpSpPr>
        <p:cNvPr id="1" name=""/>
        <p:cNvGrpSpPr/>
        <p:nvPr/>
      </p:nvGrpSpPr>
      <p:grpSpPr>
        <a:xfrm>
          <a:off x="0" y="0"/>
          <a:ext cx="0" cy="0"/>
          <a:chOff x="0" y="0"/>
          <a:chExt cx="0" cy="0"/>
        </a:xfrm>
      </p:grpSpPr>
      <p:sp>
        <p:nvSpPr>
          <p:cNvPr id="15" name="Date Placeholder 4"/>
          <p:cNvSpPr>
            <a:spLocks noGrp="1"/>
          </p:cNvSpPr>
          <p:nvPr>
            <p:ph type="dt" sz="half" idx="2"/>
          </p:nvPr>
        </p:nvSpPr>
        <p:spPr>
          <a:xfrm>
            <a:off x="428220" y="4616419"/>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ea typeface="Helvetica Neue" panose="02000503000000020004" pitchFamily="2" charset="0"/>
                <a:cs typeface="Arial" panose="020B0604020202020204" pitchFamily="34" charset="0"/>
              </a:defRPr>
            </a:lvl1pPr>
          </a:lstStyle>
          <a:p>
            <a:fld id="{D2C759A4-81DB-2B49-BAD8-20F4759D56E4}" type="datetime1">
              <a:rPr lang="en-US" smtClean="0"/>
              <a:pPr/>
              <a:t>3/31/2026</a:t>
            </a:fld>
            <a:endParaRPr lang="en-US" dirty="0"/>
          </a:p>
        </p:txBody>
      </p:sp>
      <p:sp>
        <p:nvSpPr>
          <p:cNvPr id="17" name="Text Placeholder 3"/>
          <p:cNvSpPr>
            <a:spLocks noGrp="1"/>
          </p:cNvSpPr>
          <p:nvPr>
            <p:ph type="body" sz="quarter" idx="15" hasCustomPrompt="1"/>
          </p:nvPr>
        </p:nvSpPr>
        <p:spPr>
          <a:xfrm>
            <a:off x="429766" y="3185161"/>
            <a:ext cx="6147682"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422901" y="4102257"/>
            <a:ext cx="6154547"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1" name="Title 15">
            <a:extLst>
              <a:ext uri="{FF2B5EF4-FFF2-40B4-BE49-F238E27FC236}">
                <a16:creationId xmlns:a16="http://schemas.microsoft.com/office/drawing/2014/main" id="{A8F50CE7-BE49-DF46-A309-403467331352}"/>
              </a:ext>
            </a:extLst>
          </p:cNvPr>
          <p:cNvSpPr>
            <a:spLocks noGrp="1"/>
          </p:cNvSpPr>
          <p:nvPr>
            <p:ph type="title" hasCustomPrompt="1"/>
          </p:nvPr>
        </p:nvSpPr>
        <p:spPr>
          <a:xfrm>
            <a:off x="426151" y="1878497"/>
            <a:ext cx="6141359" cy="1311963"/>
          </a:xfrm>
        </p:spPr>
        <p:txBody>
          <a:bodyPr anchor="b">
            <a:noAutofit/>
          </a:bodyPr>
          <a:lstStyle>
            <a:lvl1pPr>
              <a:defRPr sz="3600" b="0" i="0" baseline="0">
                <a:solidFill>
                  <a:schemeClr val="tx1"/>
                </a:solidFill>
                <a:latin typeface="+mj-lt"/>
                <a:ea typeface="Helvetica Neue" panose="02000503000000020004" pitchFamily="2" charset="0"/>
                <a:cs typeface="Arial" panose="020B0604020202020204" pitchFamily="34" charset="0"/>
              </a:defRPr>
            </a:lvl1pPr>
          </a:lstStyle>
          <a:p>
            <a:r>
              <a:rPr lang="en-US" dirty="0"/>
              <a:t>Title Here</a:t>
            </a:r>
          </a:p>
        </p:txBody>
      </p:sp>
      <p:pic>
        <p:nvPicPr>
          <p:cNvPr id="2" name="Picture 1">
            <a:extLst>
              <a:ext uri="{FF2B5EF4-FFF2-40B4-BE49-F238E27FC236}">
                <a16:creationId xmlns:a16="http://schemas.microsoft.com/office/drawing/2014/main" id="{FA28A325-5D4A-EE3B-A744-1455E4D4C1BD}"/>
              </a:ext>
            </a:extLst>
          </p:cNvPr>
          <p:cNvPicPr>
            <a:picLocks noChangeAspect="1"/>
          </p:cNvPicPr>
          <p:nvPr userDrawn="1"/>
        </p:nvPicPr>
        <p:blipFill>
          <a:blip r:embed="rId2"/>
          <a:stretch>
            <a:fillRect/>
          </a:stretch>
        </p:blipFill>
        <p:spPr>
          <a:xfrm>
            <a:off x="361545" y="616609"/>
            <a:ext cx="3203061" cy="654882"/>
          </a:xfrm>
          <a:prstGeom prst="rect">
            <a:avLst/>
          </a:prstGeom>
        </p:spPr>
      </p:pic>
      <p:pic>
        <p:nvPicPr>
          <p:cNvPr id="8" name="Picture 7">
            <a:extLst>
              <a:ext uri="{FF2B5EF4-FFF2-40B4-BE49-F238E27FC236}">
                <a16:creationId xmlns:a16="http://schemas.microsoft.com/office/drawing/2014/main" id="{BB5FA253-1C82-71E8-E1A0-C214F7B3E66E}"/>
              </a:ext>
            </a:extLst>
          </p:cNvPr>
          <p:cNvPicPr>
            <a:picLocks noChangeAspect="1"/>
          </p:cNvPicPr>
          <p:nvPr userDrawn="1"/>
        </p:nvPicPr>
        <p:blipFill>
          <a:blip r:embed="rId3"/>
          <a:stretch>
            <a:fillRect/>
          </a:stretch>
        </p:blipFill>
        <p:spPr>
          <a:xfrm>
            <a:off x="5451343" y="324331"/>
            <a:ext cx="1284737" cy="1284737"/>
          </a:xfrm>
          <a:prstGeom prst="rect">
            <a:avLst/>
          </a:prstGeom>
        </p:spPr>
      </p:pic>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2 – Navy">
    <p:bg>
      <p:bgRef idx="1001">
        <a:schemeClr val="bg1"/>
      </p:bgRef>
    </p:bg>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2097" cy="49015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3" name="Title 15">
            <a:extLst>
              <a:ext uri="{FF2B5EF4-FFF2-40B4-BE49-F238E27FC236}">
                <a16:creationId xmlns:a16="http://schemas.microsoft.com/office/drawing/2014/main" id="{7DAA724C-3107-8C4A-A46D-AB498B3D6B3F}"/>
              </a:ext>
            </a:extLst>
          </p:cNvPr>
          <p:cNvSpPr>
            <a:spLocks noGrp="1"/>
          </p:cNvSpPr>
          <p:nvPr>
            <p:ph type="title" hasCustomPrompt="1"/>
          </p:nvPr>
        </p:nvSpPr>
        <p:spPr>
          <a:xfrm>
            <a:off x="696349" y="1256067"/>
            <a:ext cx="4804920" cy="1311963"/>
          </a:xfrm>
          <a:prstGeom prst="rect">
            <a:avLst/>
          </a:prstGeom>
        </p:spPr>
        <p:txBody>
          <a:bodyPr bIns="0" anchor="b">
            <a:noAutofit/>
          </a:bodyPr>
          <a:lstStyle>
            <a:lvl1pPr>
              <a:defRPr sz="3600" b="0" i="0" baseline="0">
                <a:solidFill>
                  <a:schemeClr val="bg1"/>
                </a:solidFill>
                <a:latin typeface="+mj-lt"/>
              </a:defRPr>
            </a:lvl1pPr>
          </a:lstStyle>
          <a:p>
            <a:r>
              <a:rPr lang="en-US" dirty="0"/>
              <a:t>Title Here</a:t>
            </a:r>
          </a:p>
        </p:txBody>
      </p:sp>
      <p:sp>
        <p:nvSpPr>
          <p:cNvPr id="15" name="Text Placeholder 3">
            <a:extLst>
              <a:ext uri="{FF2B5EF4-FFF2-40B4-BE49-F238E27FC236}">
                <a16:creationId xmlns:a16="http://schemas.microsoft.com/office/drawing/2014/main" id="{A9573359-3223-304A-9E4E-E3990C977311}"/>
              </a:ext>
            </a:extLst>
          </p:cNvPr>
          <p:cNvSpPr>
            <a:spLocks noGrp="1"/>
          </p:cNvSpPr>
          <p:nvPr>
            <p:ph type="body" sz="quarter" idx="15" hasCustomPrompt="1"/>
          </p:nvPr>
        </p:nvSpPr>
        <p:spPr>
          <a:xfrm>
            <a:off x="696348" y="2654171"/>
            <a:ext cx="4804920" cy="508220"/>
          </a:xfrm>
          <a:prstGeom prst="rect">
            <a:avLst/>
          </a:prstGeom>
        </p:spPr>
        <p:txBody>
          <a:bodyPr tIns="50400">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2" name="Text Placeholder 2"/>
          <p:cNvSpPr>
            <a:spLocks noGrp="1"/>
          </p:cNvSpPr>
          <p:nvPr>
            <p:ph type="body" sz="quarter" idx="10" hasCustomPrompt="1"/>
          </p:nvPr>
        </p:nvSpPr>
        <p:spPr>
          <a:xfrm>
            <a:off x="696348" y="3420605"/>
            <a:ext cx="4191461" cy="426719"/>
          </a:xfrm>
          <a:prstGeom prst="rect">
            <a:avLst/>
          </a:prstGeom>
        </p:spPr>
        <p:txBody>
          <a:bodyPr vert="horz" wrap="square" lIns="0" tIns="0" rIns="9000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0" name="Date Placeholder 4"/>
          <p:cNvSpPr>
            <a:spLocks noGrp="1"/>
          </p:cNvSpPr>
          <p:nvPr>
            <p:ph type="dt" sz="half" idx="2"/>
          </p:nvPr>
        </p:nvSpPr>
        <p:spPr>
          <a:xfrm>
            <a:off x="696348" y="3934767"/>
            <a:ext cx="1925338" cy="178955"/>
          </a:xfrm>
          <a:prstGeom prst="rect">
            <a:avLst/>
          </a:prstGeom>
        </p:spPr>
        <p:txBody>
          <a:bodyPr vert="horz" wrap="square" lIns="0" tIns="0" rIns="90000" bIns="0" rtlCol="0" anchor="b" anchorCtr="0">
            <a:noAutofit/>
          </a:bodyPr>
          <a:lstStyle>
            <a:lvl1pPr algn="l">
              <a:defRPr sz="1400" b="1" i="0">
                <a:solidFill>
                  <a:schemeClr val="bg1"/>
                </a:solidFill>
                <a:latin typeface="+mn-lt"/>
                <a:cs typeface="Arial" panose="020B0604020202020204" pitchFamily="34" charset="0"/>
              </a:defRPr>
            </a:lvl1pPr>
          </a:lstStyle>
          <a:p>
            <a:fld id="{199763C0-80D9-8D42-B900-9C5810713DB1}" type="datetime1">
              <a:rPr lang="en-US" smtClean="0"/>
              <a:pPr/>
              <a:t>3/31/2026</a:t>
            </a:fld>
            <a:endParaRPr lang="en-US" dirty="0"/>
          </a:p>
        </p:txBody>
      </p:sp>
      <p:pic>
        <p:nvPicPr>
          <p:cNvPr id="3" name="Picture 2">
            <a:extLst>
              <a:ext uri="{FF2B5EF4-FFF2-40B4-BE49-F238E27FC236}">
                <a16:creationId xmlns:a16="http://schemas.microsoft.com/office/drawing/2014/main" id="{3326EE2C-6E48-3083-45D7-373BB95A8896}"/>
              </a:ext>
            </a:extLst>
          </p:cNvPr>
          <p:cNvPicPr>
            <a:picLocks noChangeAspect="1"/>
          </p:cNvPicPr>
          <p:nvPr userDrawn="1"/>
        </p:nvPicPr>
        <p:blipFill>
          <a:blip r:embed="rId3"/>
          <a:stretch>
            <a:fillRect/>
          </a:stretch>
        </p:blipFill>
        <p:spPr>
          <a:xfrm>
            <a:off x="696348" y="513742"/>
            <a:ext cx="2277938" cy="465736"/>
          </a:xfrm>
          <a:prstGeom prst="rect">
            <a:avLst/>
          </a:prstGeom>
        </p:spPr>
      </p:pic>
      <p:pic>
        <p:nvPicPr>
          <p:cNvPr id="4" name="Picture 3">
            <a:extLst>
              <a:ext uri="{FF2B5EF4-FFF2-40B4-BE49-F238E27FC236}">
                <a16:creationId xmlns:a16="http://schemas.microsoft.com/office/drawing/2014/main" id="{80DEF8C0-BF73-1A07-42D0-A103001EC9E1}"/>
              </a:ext>
            </a:extLst>
          </p:cNvPr>
          <p:cNvPicPr>
            <a:picLocks noChangeAspect="1"/>
          </p:cNvPicPr>
          <p:nvPr userDrawn="1"/>
        </p:nvPicPr>
        <p:blipFill>
          <a:blip r:embed="rId4"/>
          <a:stretch>
            <a:fillRect/>
          </a:stretch>
        </p:blipFill>
        <p:spPr>
          <a:xfrm>
            <a:off x="4476484" y="241902"/>
            <a:ext cx="1147076" cy="1147076"/>
          </a:xfrm>
          <a:prstGeom prst="rect">
            <a:avLst/>
          </a:prstGeom>
        </p:spPr>
      </p:pic>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43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2 – Teal">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2" y="244258"/>
            <a:ext cx="8893479" cy="4899242"/>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6" name="Title 15">
            <a:extLst>
              <a:ext uri="{FF2B5EF4-FFF2-40B4-BE49-F238E27FC236}">
                <a16:creationId xmlns:a16="http://schemas.microsoft.com/office/drawing/2014/main" id="{CC5268CC-F2CF-CFBE-783D-0EA54C4913D5}"/>
              </a:ext>
            </a:extLst>
          </p:cNvPr>
          <p:cNvSpPr>
            <a:spLocks noGrp="1"/>
          </p:cNvSpPr>
          <p:nvPr>
            <p:ph type="title" hasCustomPrompt="1"/>
          </p:nvPr>
        </p:nvSpPr>
        <p:spPr>
          <a:xfrm>
            <a:off x="696349" y="1256067"/>
            <a:ext cx="4804920" cy="1311963"/>
          </a:xfrm>
          <a:prstGeom prst="rect">
            <a:avLst/>
          </a:prstGeom>
        </p:spPr>
        <p:txBody>
          <a:bodyPr bIns="0" anchor="b">
            <a:noAutofit/>
          </a:bodyPr>
          <a:lstStyle>
            <a:lvl1pPr>
              <a:defRPr sz="3600" b="0" i="0" baseline="0">
                <a:solidFill>
                  <a:schemeClr val="bg1"/>
                </a:solidFill>
                <a:latin typeface="+mj-lt"/>
              </a:defRPr>
            </a:lvl1pPr>
          </a:lstStyle>
          <a:p>
            <a:r>
              <a:rPr lang="en-US" dirty="0"/>
              <a:t>Title Here</a:t>
            </a:r>
          </a:p>
        </p:txBody>
      </p:sp>
      <p:sp>
        <p:nvSpPr>
          <p:cNvPr id="7" name="Text Placeholder 3">
            <a:extLst>
              <a:ext uri="{FF2B5EF4-FFF2-40B4-BE49-F238E27FC236}">
                <a16:creationId xmlns:a16="http://schemas.microsoft.com/office/drawing/2014/main" id="{F42C38CF-B47A-51BD-67AD-B49B43BFE12B}"/>
              </a:ext>
            </a:extLst>
          </p:cNvPr>
          <p:cNvSpPr>
            <a:spLocks noGrp="1"/>
          </p:cNvSpPr>
          <p:nvPr>
            <p:ph type="body" sz="quarter" idx="15" hasCustomPrompt="1"/>
          </p:nvPr>
        </p:nvSpPr>
        <p:spPr>
          <a:xfrm>
            <a:off x="696348" y="2654171"/>
            <a:ext cx="4804920"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5" name="Text Placeholder 2">
            <a:extLst>
              <a:ext uri="{FF2B5EF4-FFF2-40B4-BE49-F238E27FC236}">
                <a16:creationId xmlns:a16="http://schemas.microsoft.com/office/drawing/2014/main" id="{4665328A-BF51-371E-6A12-C9B426AFB9ED}"/>
              </a:ext>
            </a:extLst>
          </p:cNvPr>
          <p:cNvSpPr>
            <a:spLocks noGrp="1"/>
          </p:cNvSpPr>
          <p:nvPr>
            <p:ph type="body" sz="quarter" idx="10" hasCustomPrompt="1"/>
          </p:nvPr>
        </p:nvSpPr>
        <p:spPr>
          <a:xfrm>
            <a:off x="696348" y="3420605"/>
            <a:ext cx="4191461" cy="426719"/>
          </a:xfrm>
          <a:prstGeom prst="rect">
            <a:avLst/>
          </a:prstGeom>
        </p:spPr>
        <p:txBody>
          <a:bodyPr vert="horz" wrap="square" lIns="0" tIns="0" rIns="9000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4" name="Date Placeholder 4">
            <a:extLst>
              <a:ext uri="{FF2B5EF4-FFF2-40B4-BE49-F238E27FC236}">
                <a16:creationId xmlns:a16="http://schemas.microsoft.com/office/drawing/2014/main" id="{DB1906F7-34BB-A584-EA45-58A2C67EDF18}"/>
              </a:ext>
            </a:extLst>
          </p:cNvPr>
          <p:cNvSpPr>
            <a:spLocks noGrp="1"/>
          </p:cNvSpPr>
          <p:nvPr>
            <p:ph type="dt" sz="half" idx="2"/>
          </p:nvPr>
        </p:nvSpPr>
        <p:spPr>
          <a:xfrm>
            <a:off x="696348" y="3934767"/>
            <a:ext cx="1925338" cy="178955"/>
          </a:xfrm>
          <a:prstGeom prst="rect">
            <a:avLst/>
          </a:prstGeom>
        </p:spPr>
        <p:txBody>
          <a:bodyPr vert="horz" wrap="square" lIns="0" tIns="0" rIns="90000" bIns="0" rtlCol="0" anchor="b" anchorCtr="0">
            <a:noAutofit/>
          </a:bodyPr>
          <a:lstStyle>
            <a:lvl1pPr algn="l">
              <a:defRPr sz="1400" b="1" i="0">
                <a:solidFill>
                  <a:schemeClr val="bg1"/>
                </a:solidFill>
                <a:latin typeface="+mn-lt"/>
                <a:cs typeface="Arial" panose="020B0604020202020204" pitchFamily="34" charset="0"/>
              </a:defRPr>
            </a:lvl1pPr>
          </a:lstStyle>
          <a:p>
            <a:fld id="{199763C0-80D9-8D42-B900-9C5810713DB1}" type="datetime1">
              <a:rPr lang="en-US" smtClean="0"/>
              <a:pPr/>
              <a:t>3/31/2026</a:t>
            </a:fld>
            <a:endParaRPr lang="en-US" b="1" dirty="0"/>
          </a:p>
        </p:txBody>
      </p:sp>
      <p:pic>
        <p:nvPicPr>
          <p:cNvPr id="9" name="Picture 8">
            <a:extLst>
              <a:ext uri="{FF2B5EF4-FFF2-40B4-BE49-F238E27FC236}">
                <a16:creationId xmlns:a16="http://schemas.microsoft.com/office/drawing/2014/main" id="{22C9A7F6-20DA-3416-0091-039960F77FE5}"/>
              </a:ext>
            </a:extLst>
          </p:cNvPr>
          <p:cNvPicPr>
            <a:picLocks noChangeAspect="1"/>
          </p:cNvPicPr>
          <p:nvPr userDrawn="1"/>
        </p:nvPicPr>
        <p:blipFill>
          <a:blip r:embed="rId3"/>
          <a:stretch>
            <a:fillRect/>
          </a:stretch>
        </p:blipFill>
        <p:spPr>
          <a:xfrm>
            <a:off x="696348" y="513742"/>
            <a:ext cx="2277938" cy="465736"/>
          </a:xfrm>
          <a:prstGeom prst="rect">
            <a:avLst/>
          </a:prstGeom>
        </p:spPr>
      </p:pic>
      <p:pic>
        <p:nvPicPr>
          <p:cNvPr id="8" name="Picture 7">
            <a:extLst>
              <a:ext uri="{FF2B5EF4-FFF2-40B4-BE49-F238E27FC236}">
                <a16:creationId xmlns:a16="http://schemas.microsoft.com/office/drawing/2014/main" id="{B9A81BD6-22B3-0C50-2C97-7906F46C0DC4}"/>
              </a:ext>
            </a:extLst>
          </p:cNvPr>
          <p:cNvPicPr>
            <a:picLocks noChangeAspect="1"/>
          </p:cNvPicPr>
          <p:nvPr userDrawn="1"/>
        </p:nvPicPr>
        <p:blipFill>
          <a:blip r:embed="rId4"/>
          <a:stretch>
            <a:fillRect/>
          </a:stretch>
        </p:blipFill>
        <p:spPr>
          <a:xfrm>
            <a:off x="4437883" y="189733"/>
            <a:ext cx="1189487" cy="118948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2 – Blue">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8063" cy="49015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3655" y="1256067"/>
            <a:ext cx="4807613" cy="1311963"/>
          </a:xfrm>
          <a:prstGeom prst="rect">
            <a:avLst/>
          </a:prstGeom>
        </p:spPr>
        <p:txBody>
          <a:bodyPr bIns="0" anchor="b">
            <a:noAutofit/>
          </a:bodyPr>
          <a:lstStyle>
            <a:lvl1pPr>
              <a:defRPr sz="36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693655" y="2654171"/>
            <a:ext cx="4807613"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693655"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693655"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E601DCD7-F394-9C47-9AE3-85303D673D5E}" type="datetime1">
              <a:rPr lang="en-US" smtClean="0"/>
              <a:pPr/>
              <a:t>3/31/2026</a:t>
            </a:fld>
            <a:endParaRPr lang="en-US" b="1" dirty="0"/>
          </a:p>
        </p:txBody>
      </p:sp>
      <p:pic>
        <p:nvPicPr>
          <p:cNvPr id="4" name="Picture 3">
            <a:extLst>
              <a:ext uri="{FF2B5EF4-FFF2-40B4-BE49-F238E27FC236}">
                <a16:creationId xmlns:a16="http://schemas.microsoft.com/office/drawing/2014/main" id="{42379378-0969-B3C2-F394-978A0439F7A2}"/>
              </a:ext>
            </a:extLst>
          </p:cNvPr>
          <p:cNvPicPr>
            <a:picLocks noChangeAspect="1"/>
          </p:cNvPicPr>
          <p:nvPr userDrawn="1"/>
        </p:nvPicPr>
        <p:blipFill>
          <a:blip r:embed="rId3"/>
          <a:stretch>
            <a:fillRect/>
          </a:stretch>
        </p:blipFill>
        <p:spPr>
          <a:xfrm>
            <a:off x="696348" y="513742"/>
            <a:ext cx="2277938" cy="465736"/>
          </a:xfrm>
          <a:prstGeom prst="rect">
            <a:avLst/>
          </a:prstGeom>
        </p:spPr>
      </p:pic>
      <p:pic>
        <p:nvPicPr>
          <p:cNvPr id="5" name="Picture 4">
            <a:extLst>
              <a:ext uri="{FF2B5EF4-FFF2-40B4-BE49-F238E27FC236}">
                <a16:creationId xmlns:a16="http://schemas.microsoft.com/office/drawing/2014/main" id="{48309622-7478-29ED-063F-E830013D4F37}"/>
              </a:ext>
            </a:extLst>
          </p:cNvPr>
          <p:cNvPicPr>
            <a:picLocks noChangeAspect="1"/>
          </p:cNvPicPr>
          <p:nvPr userDrawn="1"/>
        </p:nvPicPr>
        <p:blipFill>
          <a:blip r:embed="rId4"/>
          <a:stretch>
            <a:fillRect/>
          </a:stretch>
        </p:blipFill>
        <p:spPr>
          <a:xfrm>
            <a:off x="4437883" y="189733"/>
            <a:ext cx="1189487" cy="118948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2 – White">
    <p:bg>
      <p:bgRef idx="1001">
        <a:schemeClr val="bg1"/>
      </p:bgRef>
    </p:bg>
    <p:spTree>
      <p:nvGrpSpPr>
        <p:cNvPr id="1" name=""/>
        <p:cNvGrpSpPr/>
        <p:nvPr/>
      </p:nvGrpSpPr>
      <p:grpSpPr>
        <a:xfrm>
          <a:off x="0" y="0"/>
          <a:ext cx="0" cy="0"/>
          <a:chOff x="0" y="0"/>
          <a:chExt cx="0" cy="0"/>
        </a:xfrm>
      </p:grpSpPr>
      <p:pic>
        <p:nvPicPr>
          <p:cNvPr id="14" name="Picture 13">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2097" cy="49015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0"/>
            <a:ext cx="5666935" cy="430471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0" name="Title 15">
            <a:extLst>
              <a:ext uri="{FF2B5EF4-FFF2-40B4-BE49-F238E27FC236}">
                <a16:creationId xmlns:a16="http://schemas.microsoft.com/office/drawing/2014/main" id="{3D807373-E9A5-9F41-8251-72DE5DC0C0B9}"/>
              </a:ext>
            </a:extLst>
          </p:cNvPr>
          <p:cNvSpPr>
            <a:spLocks noGrp="1"/>
          </p:cNvSpPr>
          <p:nvPr>
            <p:ph type="title" hasCustomPrompt="1"/>
          </p:nvPr>
        </p:nvSpPr>
        <p:spPr>
          <a:xfrm>
            <a:off x="696867" y="1248693"/>
            <a:ext cx="4804401" cy="1311963"/>
          </a:xfrm>
          <a:prstGeom prst="rect">
            <a:avLst/>
          </a:prstGeom>
        </p:spPr>
        <p:txBody>
          <a:bodyPr bIns="0" anchor="b">
            <a:noAutofit/>
          </a:bodyPr>
          <a:lstStyle>
            <a:lvl1pPr>
              <a:defRPr sz="3600" b="0" i="0" baseline="0">
                <a:solidFill>
                  <a:schemeClr val="tx1"/>
                </a:solidFill>
                <a:latin typeface="+mj-lt"/>
              </a:defRPr>
            </a:lvl1pPr>
          </a:lstStyle>
          <a:p>
            <a:r>
              <a:rPr lang="en-US" dirty="0"/>
              <a:t>Title Here</a:t>
            </a:r>
          </a:p>
        </p:txBody>
      </p:sp>
      <p:sp>
        <p:nvSpPr>
          <p:cNvPr id="17" name="Text Placeholder 3">
            <a:extLst>
              <a:ext uri="{FF2B5EF4-FFF2-40B4-BE49-F238E27FC236}">
                <a16:creationId xmlns:a16="http://schemas.microsoft.com/office/drawing/2014/main" id="{FA66BC5E-F1DA-6A44-9B69-93266278F913}"/>
              </a:ext>
            </a:extLst>
          </p:cNvPr>
          <p:cNvSpPr>
            <a:spLocks noGrp="1"/>
          </p:cNvSpPr>
          <p:nvPr>
            <p:ph type="body" sz="quarter" idx="15" hasCustomPrompt="1"/>
          </p:nvPr>
        </p:nvSpPr>
        <p:spPr>
          <a:xfrm>
            <a:off x="700484" y="2646797"/>
            <a:ext cx="4800784"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6" name="Text Placeholder 2">
            <a:extLst>
              <a:ext uri="{FF2B5EF4-FFF2-40B4-BE49-F238E27FC236}">
                <a16:creationId xmlns:a16="http://schemas.microsoft.com/office/drawing/2014/main" id="{364A4BD1-BDC4-5847-8479-2F6EAA1BF060}"/>
              </a:ext>
            </a:extLst>
          </p:cNvPr>
          <p:cNvSpPr>
            <a:spLocks noGrp="1"/>
          </p:cNvSpPr>
          <p:nvPr>
            <p:ph type="body" sz="quarter" idx="10" hasCustomPrompt="1"/>
          </p:nvPr>
        </p:nvSpPr>
        <p:spPr>
          <a:xfrm>
            <a:off x="711588"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a:extLst>
              <a:ext uri="{FF2B5EF4-FFF2-40B4-BE49-F238E27FC236}">
                <a16:creationId xmlns:a16="http://schemas.microsoft.com/office/drawing/2014/main" id="{EA5AAF51-36B8-9940-ACBC-F45CDFBB60D9}"/>
              </a:ext>
            </a:extLst>
          </p:cNvPr>
          <p:cNvSpPr>
            <a:spLocks noGrp="1"/>
          </p:cNvSpPr>
          <p:nvPr>
            <p:ph type="dt" sz="half" idx="2"/>
          </p:nvPr>
        </p:nvSpPr>
        <p:spPr>
          <a:xfrm>
            <a:off x="713193" y="3934767"/>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cs typeface="Arial" panose="020B0604020202020204" pitchFamily="34" charset="0"/>
              </a:defRPr>
            </a:lvl1pPr>
          </a:lstStyle>
          <a:p>
            <a:fld id="{B4798F0E-CEC8-8A4D-A129-15694C617DB3}" type="datetime1">
              <a:rPr lang="en-US" smtClean="0"/>
              <a:pPr/>
              <a:t>3/31/2026</a:t>
            </a:fld>
            <a:endParaRPr lang="en-US" sz="1400" dirty="0"/>
          </a:p>
        </p:txBody>
      </p:sp>
      <p:pic>
        <p:nvPicPr>
          <p:cNvPr id="3" name="Picture 2" descr="Home">
            <a:extLst>
              <a:ext uri="{FF2B5EF4-FFF2-40B4-BE49-F238E27FC236}">
                <a16:creationId xmlns:a16="http://schemas.microsoft.com/office/drawing/2014/main" id="{A31492AA-4797-24D1-B6EE-1A8317F9689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4690" y="509265"/>
            <a:ext cx="2316904" cy="473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53BD573-6F61-5B3D-5468-EEE1584E7C69}"/>
              </a:ext>
            </a:extLst>
          </p:cNvPr>
          <p:cNvPicPr>
            <a:picLocks noChangeAspect="1"/>
          </p:cNvPicPr>
          <p:nvPr userDrawn="1"/>
        </p:nvPicPr>
        <p:blipFill>
          <a:blip r:embed="rId4"/>
          <a:stretch>
            <a:fillRect/>
          </a:stretch>
        </p:blipFill>
        <p:spPr>
          <a:xfrm>
            <a:off x="4415075" y="163006"/>
            <a:ext cx="1256594" cy="1256594"/>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3 – Navy">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6867" y="1256067"/>
            <a:ext cx="4804401" cy="1311963"/>
          </a:xfrm>
          <a:prstGeom prst="rect">
            <a:avLst/>
          </a:prstGeom>
        </p:spPr>
        <p:txBody>
          <a:bodyPr bIns="0" anchor="b">
            <a:noAutofit/>
          </a:bodyPr>
          <a:lstStyle>
            <a:lvl1pPr>
              <a:defRPr sz="36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700484" y="2654171"/>
            <a:ext cx="4800784"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711588"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713193"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295CD000-1EC0-AA42-B1CD-FDFAC651DA81}" type="datetime1">
              <a:rPr lang="en-US" smtClean="0"/>
              <a:pPr/>
              <a:t>3/31/2026</a:t>
            </a:fld>
            <a:endParaRPr lang="en-US" sz="1400" dirty="0"/>
          </a:p>
        </p:txBody>
      </p:sp>
      <p:pic>
        <p:nvPicPr>
          <p:cNvPr id="4" name="Picture 3">
            <a:extLst>
              <a:ext uri="{FF2B5EF4-FFF2-40B4-BE49-F238E27FC236}">
                <a16:creationId xmlns:a16="http://schemas.microsoft.com/office/drawing/2014/main" id="{CB2B1F93-7360-3EFD-1F09-B1FEA720F32F}"/>
              </a:ext>
            </a:extLst>
          </p:cNvPr>
          <p:cNvPicPr>
            <a:picLocks noChangeAspect="1"/>
          </p:cNvPicPr>
          <p:nvPr userDrawn="1"/>
        </p:nvPicPr>
        <p:blipFill>
          <a:blip r:embed="rId3"/>
          <a:stretch>
            <a:fillRect/>
          </a:stretch>
        </p:blipFill>
        <p:spPr>
          <a:xfrm>
            <a:off x="696348" y="513742"/>
            <a:ext cx="2277938" cy="465736"/>
          </a:xfrm>
          <a:prstGeom prst="rect">
            <a:avLst/>
          </a:prstGeom>
        </p:spPr>
      </p:pic>
      <p:pic>
        <p:nvPicPr>
          <p:cNvPr id="5" name="Picture 4">
            <a:extLst>
              <a:ext uri="{FF2B5EF4-FFF2-40B4-BE49-F238E27FC236}">
                <a16:creationId xmlns:a16="http://schemas.microsoft.com/office/drawing/2014/main" id="{7298DDB0-D6D6-B054-602A-C3FF02521735}"/>
              </a:ext>
            </a:extLst>
          </p:cNvPr>
          <p:cNvPicPr>
            <a:picLocks noChangeAspect="1"/>
          </p:cNvPicPr>
          <p:nvPr userDrawn="1"/>
        </p:nvPicPr>
        <p:blipFill>
          <a:blip r:embed="rId4"/>
          <a:stretch>
            <a:fillRect/>
          </a:stretch>
        </p:blipFill>
        <p:spPr>
          <a:xfrm>
            <a:off x="4476484" y="241902"/>
            <a:ext cx="1147076" cy="1147076"/>
          </a:xfrm>
          <a:prstGeom prst="rect">
            <a:avLst/>
          </a:prstGeom>
        </p:spPr>
      </p:pic>
    </p:spTree>
    <p:extLst>
      <p:ext uri="{BB962C8B-B14F-4D97-AF65-F5344CB8AC3E}">
        <p14:creationId xmlns:p14="http://schemas.microsoft.com/office/powerpoint/2010/main" val="22554957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2 – Violet">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6867" y="1248693"/>
            <a:ext cx="4804401" cy="1311963"/>
          </a:xfrm>
          <a:prstGeom prst="rect">
            <a:avLst/>
          </a:prstGeom>
        </p:spPr>
        <p:txBody>
          <a:bodyPr bIns="0" anchor="b">
            <a:noAutofit/>
          </a:bodyPr>
          <a:lstStyle>
            <a:lvl1pPr>
              <a:defRPr sz="36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700484" y="2646797"/>
            <a:ext cx="4800784"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711588"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713193"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B82CAA2A-5698-F649-A896-1B0C52B65B4D}" type="datetime1">
              <a:rPr lang="en-US" smtClean="0"/>
              <a:pPr/>
              <a:t>3/31/2026</a:t>
            </a:fld>
            <a:endParaRPr lang="en-US" b="1" dirty="0"/>
          </a:p>
        </p:txBody>
      </p:sp>
      <p:pic>
        <p:nvPicPr>
          <p:cNvPr id="4" name="Picture 3">
            <a:extLst>
              <a:ext uri="{FF2B5EF4-FFF2-40B4-BE49-F238E27FC236}">
                <a16:creationId xmlns:a16="http://schemas.microsoft.com/office/drawing/2014/main" id="{80F5FA1E-5A18-5AA4-1C02-00A2F0E25A2E}"/>
              </a:ext>
            </a:extLst>
          </p:cNvPr>
          <p:cNvPicPr>
            <a:picLocks noChangeAspect="1"/>
          </p:cNvPicPr>
          <p:nvPr userDrawn="1"/>
        </p:nvPicPr>
        <p:blipFill>
          <a:blip r:embed="rId3"/>
          <a:stretch>
            <a:fillRect/>
          </a:stretch>
        </p:blipFill>
        <p:spPr>
          <a:xfrm>
            <a:off x="696348" y="513742"/>
            <a:ext cx="2277938" cy="465736"/>
          </a:xfrm>
          <a:prstGeom prst="rect">
            <a:avLst/>
          </a:prstGeom>
        </p:spPr>
      </p:pic>
      <p:pic>
        <p:nvPicPr>
          <p:cNvPr id="6" name="Picture 5">
            <a:extLst>
              <a:ext uri="{FF2B5EF4-FFF2-40B4-BE49-F238E27FC236}">
                <a16:creationId xmlns:a16="http://schemas.microsoft.com/office/drawing/2014/main" id="{4C0EF0BC-02A3-028E-7760-247280DEF65A}"/>
              </a:ext>
            </a:extLst>
          </p:cNvPr>
          <p:cNvPicPr>
            <a:picLocks noChangeAspect="1"/>
          </p:cNvPicPr>
          <p:nvPr userDrawn="1"/>
        </p:nvPicPr>
        <p:blipFill>
          <a:blip r:embed="rId4"/>
          <a:stretch>
            <a:fillRect/>
          </a:stretch>
        </p:blipFill>
        <p:spPr>
          <a:xfrm>
            <a:off x="4476484" y="241902"/>
            <a:ext cx="1147076" cy="1147076"/>
          </a:xfrm>
          <a:prstGeom prst="rect">
            <a:avLst/>
          </a:prstGeom>
        </p:spPr>
      </p:pic>
    </p:spTree>
    <p:extLst>
      <p:ext uri="{BB962C8B-B14F-4D97-AF65-F5344CB8AC3E}">
        <p14:creationId xmlns:p14="http://schemas.microsoft.com/office/powerpoint/2010/main" val="277968507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2 – Magenta">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6867" y="1248693"/>
            <a:ext cx="4804401" cy="1311963"/>
          </a:xfrm>
          <a:prstGeom prst="rect">
            <a:avLst/>
          </a:prstGeom>
        </p:spPr>
        <p:txBody>
          <a:bodyPr bIns="0" anchor="b">
            <a:noAutofit/>
          </a:bodyPr>
          <a:lstStyle>
            <a:lvl1pPr>
              <a:defRPr sz="3600" b="0" i="0" baseline="0">
                <a:solidFill>
                  <a:schemeClr val="bg1"/>
                </a:solidFill>
                <a:latin typeface="+mj-lt"/>
              </a:defRPr>
            </a:lvl1pPr>
          </a:lstStyle>
          <a:p>
            <a:r>
              <a:rPr lang="en-US" dirty="0"/>
              <a:t>Title Here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713193"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325E0E3E-37E7-624B-BD5B-F3FD27B58250}" type="datetime1">
              <a:rPr lang="en-US" smtClean="0"/>
              <a:pPr/>
              <a:t>3/31/2026</a:t>
            </a:fld>
            <a:endParaRPr lang="en-US" sz="1400" dirty="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711588"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700484" y="2646797"/>
            <a:ext cx="4800784"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4" name="Picture 3">
            <a:extLst>
              <a:ext uri="{FF2B5EF4-FFF2-40B4-BE49-F238E27FC236}">
                <a16:creationId xmlns:a16="http://schemas.microsoft.com/office/drawing/2014/main" id="{700B0BB7-A9D5-2D1B-2714-34602A0E7D02}"/>
              </a:ext>
            </a:extLst>
          </p:cNvPr>
          <p:cNvPicPr>
            <a:picLocks noChangeAspect="1"/>
          </p:cNvPicPr>
          <p:nvPr userDrawn="1"/>
        </p:nvPicPr>
        <p:blipFill>
          <a:blip r:embed="rId3"/>
          <a:stretch>
            <a:fillRect/>
          </a:stretch>
        </p:blipFill>
        <p:spPr>
          <a:xfrm>
            <a:off x="696348" y="513742"/>
            <a:ext cx="2277938" cy="465736"/>
          </a:xfrm>
          <a:prstGeom prst="rect">
            <a:avLst/>
          </a:prstGeom>
        </p:spPr>
      </p:pic>
      <p:pic>
        <p:nvPicPr>
          <p:cNvPr id="8" name="Picture 7">
            <a:extLst>
              <a:ext uri="{FF2B5EF4-FFF2-40B4-BE49-F238E27FC236}">
                <a16:creationId xmlns:a16="http://schemas.microsoft.com/office/drawing/2014/main" id="{2B59E02A-5FC7-1F64-DA30-45AD3B124170}"/>
              </a:ext>
            </a:extLst>
          </p:cNvPr>
          <p:cNvPicPr>
            <a:picLocks noChangeAspect="1"/>
          </p:cNvPicPr>
          <p:nvPr userDrawn="1"/>
        </p:nvPicPr>
        <p:blipFill>
          <a:blip r:embed="rId4"/>
          <a:stretch>
            <a:fillRect/>
          </a:stretch>
        </p:blipFill>
        <p:spPr>
          <a:xfrm>
            <a:off x="4476484" y="241902"/>
            <a:ext cx="1147076" cy="1147076"/>
          </a:xfrm>
          <a:prstGeom prst="rect">
            <a:avLst/>
          </a:prstGeom>
        </p:spPr>
      </p:pic>
    </p:spTree>
    <p:extLst>
      <p:ext uri="{BB962C8B-B14F-4D97-AF65-F5344CB8AC3E}">
        <p14:creationId xmlns:p14="http://schemas.microsoft.com/office/powerpoint/2010/main" val="329700623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4 – Navy">
    <p:bg>
      <p:bgRef idx="1001">
        <a:schemeClr val="bg2"/>
      </p:bgRef>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646422"/>
            <a:ext cx="6437410" cy="1311963"/>
          </a:xfrm>
          <a:prstGeom prst="rect">
            <a:avLst/>
          </a:prstGeom>
        </p:spPr>
        <p:txBody>
          <a:bodyPr bIns="0" anchor="b">
            <a:noAutofit/>
          </a:bodyPr>
          <a:lstStyle>
            <a:lvl1pPr>
              <a:defRPr sz="36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3044526"/>
            <a:ext cx="6432731"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p:cNvSpPr>
            <a:spLocks noGrp="1"/>
          </p:cNvSpPr>
          <p:nvPr>
            <p:ph type="dt" sz="half" idx="2"/>
          </p:nvPr>
        </p:nvSpPr>
        <p:spPr>
          <a:xfrm>
            <a:off x="319200" y="4634178"/>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Arial" panose="020B0604020202020204" pitchFamily="34" charset="0"/>
                <a:cs typeface="Arial" panose="020B0604020202020204" pitchFamily="34" charset="0"/>
              </a:defRPr>
            </a:lvl1pPr>
          </a:lstStyle>
          <a:p>
            <a:fld id="{E76EBEE4-9892-574D-BF3F-34A92DB1BEAF}" type="datetime1">
              <a:rPr lang="en-US" smtClean="0"/>
              <a:pPr/>
              <a:t>3/31/2026</a:t>
            </a:fld>
            <a:endParaRPr lang="en-US" sz="1400" dirty="0"/>
          </a:p>
        </p:txBody>
      </p:sp>
      <p:pic>
        <p:nvPicPr>
          <p:cNvPr id="9" name="Graphic 8">
            <a:extLst>
              <a:ext uri="{FF2B5EF4-FFF2-40B4-BE49-F238E27FC236}">
                <a16:creationId xmlns:a16="http://schemas.microsoft.com/office/drawing/2014/main" id="{E56506E1-BB8B-7045-8D57-C400CDE42A8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8552" t="35459" r="2030" b="-21848"/>
          <a:stretch/>
        </p:blipFill>
        <p:spPr>
          <a:xfrm rot="5400000">
            <a:off x="2622550" y="-1377949"/>
            <a:ext cx="5143500" cy="7899400"/>
          </a:xfrm>
          <a:prstGeom prst="rect">
            <a:avLst/>
          </a:prstGeom>
        </p:spPr>
      </p:pic>
      <p:pic>
        <p:nvPicPr>
          <p:cNvPr id="2" name="Picture 1">
            <a:extLst>
              <a:ext uri="{FF2B5EF4-FFF2-40B4-BE49-F238E27FC236}">
                <a16:creationId xmlns:a16="http://schemas.microsoft.com/office/drawing/2014/main" id="{6E6DD097-EC02-A882-948B-F7D306E26BF6}"/>
              </a:ext>
            </a:extLst>
          </p:cNvPr>
          <p:cNvPicPr>
            <a:picLocks noChangeAspect="1"/>
          </p:cNvPicPr>
          <p:nvPr userDrawn="1"/>
        </p:nvPicPr>
        <p:blipFill>
          <a:blip r:embed="rId4"/>
          <a:stretch>
            <a:fillRect/>
          </a:stretch>
        </p:blipFill>
        <p:spPr>
          <a:xfrm>
            <a:off x="317594" y="661835"/>
            <a:ext cx="3031935" cy="619895"/>
          </a:xfrm>
          <a:prstGeom prst="rect">
            <a:avLst/>
          </a:prstGeom>
        </p:spPr>
      </p:pic>
      <p:pic>
        <p:nvPicPr>
          <p:cNvPr id="3" name="Picture 2">
            <a:extLst>
              <a:ext uri="{FF2B5EF4-FFF2-40B4-BE49-F238E27FC236}">
                <a16:creationId xmlns:a16="http://schemas.microsoft.com/office/drawing/2014/main" id="{131E6E3B-8CDA-0F89-768D-73505565FD3E}"/>
              </a:ext>
            </a:extLst>
          </p:cNvPr>
          <p:cNvPicPr>
            <a:picLocks noChangeAspect="1"/>
          </p:cNvPicPr>
          <p:nvPr userDrawn="1"/>
        </p:nvPicPr>
        <p:blipFill>
          <a:blip r:embed="rId5"/>
          <a:stretch>
            <a:fillRect/>
          </a:stretch>
        </p:blipFill>
        <p:spPr>
          <a:xfrm>
            <a:off x="7482840" y="67444"/>
            <a:ext cx="1256594" cy="1256594"/>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3 – Blue">
    <p:bg>
      <p:bgPr>
        <a:solidFill>
          <a:schemeClr val="accent1"/>
        </a:solidFill>
        <a:effectLst/>
      </p:bgPr>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649297"/>
            <a:ext cx="6437410" cy="1311963"/>
          </a:xfrm>
          <a:prstGeom prst="rect">
            <a:avLst/>
          </a:prstGeom>
        </p:spPr>
        <p:txBody>
          <a:bodyPr bIns="0" anchor="b">
            <a:noAutofit/>
          </a:bodyPr>
          <a:lstStyle>
            <a:lvl1pPr>
              <a:defRPr sz="36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3047401"/>
            <a:ext cx="6432731"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p:cNvSpPr>
            <a:spLocks noGrp="1"/>
          </p:cNvSpPr>
          <p:nvPr>
            <p:ph type="dt" sz="half" idx="2"/>
          </p:nvPr>
        </p:nvSpPr>
        <p:spPr>
          <a:xfrm>
            <a:off x="319200" y="4634178"/>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cs typeface="Arial" panose="020B0604020202020204" pitchFamily="34" charset="0"/>
              </a:defRPr>
            </a:lvl1pPr>
          </a:lstStyle>
          <a:p>
            <a:fld id="{98E9279F-0732-2D41-9F31-EB38C1C6965B}" type="datetime1">
              <a:rPr lang="en-US" smtClean="0"/>
              <a:pPr/>
              <a:t>3/31/2026</a:t>
            </a:fld>
            <a:endParaRPr lang="en-US" sz="1400" dirty="0"/>
          </a:p>
        </p:txBody>
      </p:sp>
      <p:pic>
        <p:nvPicPr>
          <p:cNvPr id="16" name="Graphic 15">
            <a:extLst>
              <a:ext uri="{FF2B5EF4-FFF2-40B4-BE49-F238E27FC236}">
                <a16:creationId xmlns:a16="http://schemas.microsoft.com/office/drawing/2014/main" id="{29BA6BCF-2F1A-8443-A8DC-13CF462899A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239" t="50956" r="-12029" b="-22843"/>
          <a:stretch>
            <a:fillRect/>
          </a:stretch>
        </p:blipFill>
        <p:spPr>
          <a:xfrm rot="5400000">
            <a:off x="3213909" y="-786591"/>
            <a:ext cx="5143498" cy="6716684"/>
          </a:xfrm>
          <a:prstGeom prst="rect">
            <a:avLst/>
          </a:prstGeom>
        </p:spPr>
      </p:pic>
      <p:pic>
        <p:nvPicPr>
          <p:cNvPr id="2" name="Picture 1">
            <a:extLst>
              <a:ext uri="{FF2B5EF4-FFF2-40B4-BE49-F238E27FC236}">
                <a16:creationId xmlns:a16="http://schemas.microsoft.com/office/drawing/2014/main" id="{1FA58044-C78F-8679-352C-D8EE6BF63A0B}"/>
              </a:ext>
            </a:extLst>
          </p:cNvPr>
          <p:cNvPicPr>
            <a:picLocks noChangeAspect="1"/>
          </p:cNvPicPr>
          <p:nvPr userDrawn="1"/>
        </p:nvPicPr>
        <p:blipFill>
          <a:blip r:embed="rId4"/>
          <a:stretch>
            <a:fillRect/>
          </a:stretch>
        </p:blipFill>
        <p:spPr>
          <a:xfrm>
            <a:off x="337463" y="513742"/>
            <a:ext cx="2277938" cy="465736"/>
          </a:xfrm>
          <a:prstGeom prst="rect">
            <a:avLst/>
          </a:prstGeom>
        </p:spPr>
      </p:pic>
      <p:pic>
        <p:nvPicPr>
          <p:cNvPr id="4" name="Picture 3">
            <a:extLst>
              <a:ext uri="{FF2B5EF4-FFF2-40B4-BE49-F238E27FC236}">
                <a16:creationId xmlns:a16="http://schemas.microsoft.com/office/drawing/2014/main" id="{3D9774DA-F56C-D470-E319-A109DBF39AE2}"/>
              </a:ext>
            </a:extLst>
          </p:cNvPr>
          <p:cNvPicPr>
            <a:picLocks noChangeAspect="1"/>
          </p:cNvPicPr>
          <p:nvPr userDrawn="1"/>
        </p:nvPicPr>
        <p:blipFill>
          <a:blip r:embed="rId5"/>
          <a:stretch>
            <a:fillRect/>
          </a:stretch>
        </p:blipFill>
        <p:spPr>
          <a:xfrm>
            <a:off x="7691623" y="189733"/>
            <a:ext cx="1189487" cy="1189487"/>
          </a:xfrm>
          <a:prstGeom prst="rect">
            <a:avLst/>
          </a:prstGeom>
        </p:spPr>
      </p:pic>
    </p:spTree>
    <p:extLst>
      <p:ext uri="{BB962C8B-B14F-4D97-AF65-F5344CB8AC3E}">
        <p14:creationId xmlns:p14="http://schemas.microsoft.com/office/powerpoint/2010/main" val="326606502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3 – Teal">
    <p:bg>
      <p:bgPr>
        <a:solidFill>
          <a:schemeClr val="accent2"/>
        </a:solidFill>
        <a:effectLst/>
      </p:bgPr>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647442"/>
            <a:ext cx="6437410" cy="1311963"/>
          </a:xfrm>
          <a:prstGeom prst="rect">
            <a:avLst/>
          </a:prstGeom>
        </p:spPr>
        <p:txBody>
          <a:bodyPr bIns="0" anchor="b">
            <a:noAutofit/>
          </a:bodyPr>
          <a:lstStyle>
            <a:lvl1pPr>
              <a:defRPr sz="36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3045546"/>
            <a:ext cx="6432731"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p:cNvSpPr>
            <a:spLocks noGrp="1"/>
          </p:cNvSpPr>
          <p:nvPr>
            <p:ph type="dt" sz="half" idx="2"/>
          </p:nvPr>
        </p:nvSpPr>
        <p:spPr>
          <a:xfrm>
            <a:off x="319200" y="4634178"/>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cs typeface="Arial" panose="020B0604020202020204" pitchFamily="34" charset="0"/>
              </a:defRPr>
            </a:lvl1pPr>
          </a:lstStyle>
          <a:p>
            <a:fld id="{574AEBC4-F1C6-964F-B3AF-AF09E45DE715}" type="datetime1">
              <a:rPr lang="en-US" smtClean="0"/>
              <a:pPr/>
              <a:t>3/31/2026</a:t>
            </a:fld>
            <a:endParaRPr lang="en-US" sz="1400" dirty="0"/>
          </a:p>
        </p:txBody>
      </p:sp>
      <p:pic>
        <p:nvPicPr>
          <p:cNvPr id="13" name="Picture 12">
            <a:extLst>
              <a:ext uri="{FF2B5EF4-FFF2-40B4-BE49-F238E27FC236}">
                <a16:creationId xmlns:a16="http://schemas.microsoft.com/office/drawing/2014/main" id="{8A9B26ED-91EB-374C-A70F-3562EDE10CB7}"/>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5000"/>
            <a:extLst>
              <a:ext uri="{28A0092B-C50C-407E-A947-70E740481C1C}">
                <a14:useLocalDpi xmlns:a14="http://schemas.microsoft.com/office/drawing/2010/main"/>
              </a:ext>
            </a:extLst>
          </a:blip>
          <a:srcRect b="-8148"/>
          <a:stretch/>
        </p:blipFill>
        <p:spPr>
          <a:xfrm rot="10800000">
            <a:off x="2413325" y="62568"/>
            <a:ext cx="6730677" cy="1959529"/>
          </a:xfrm>
          <a:prstGeom prst="rect">
            <a:avLst/>
          </a:prstGeom>
        </p:spPr>
      </p:pic>
      <p:pic>
        <p:nvPicPr>
          <p:cNvPr id="2" name="Picture 1">
            <a:extLst>
              <a:ext uri="{FF2B5EF4-FFF2-40B4-BE49-F238E27FC236}">
                <a16:creationId xmlns:a16="http://schemas.microsoft.com/office/drawing/2014/main" id="{0A888F6F-4545-3A8F-75CD-0990B0A84A8A}"/>
              </a:ext>
            </a:extLst>
          </p:cNvPr>
          <p:cNvPicPr>
            <a:picLocks noChangeAspect="1"/>
          </p:cNvPicPr>
          <p:nvPr userDrawn="1"/>
        </p:nvPicPr>
        <p:blipFill>
          <a:blip r:embed="rId3"/>
          <a:stretch>
            <a:fillRect/>
          </a:stretch>
        </p:blipFill>
        <p:spPr>
          <a:xfrm>
            <a:off x="337463" y="513742"/>
            <a:ext cx="2277938" cy="465736"/>
          </a:xfrm>
          <a:prstGeom prst="rect">
            <a:avLst/>
          </a:prstGeom>
        </p:spPr>
      </p:pic>
      <p:pic>
        <p:nvPicPr>
          <p:cNvPr id="5" name="Picture 4">
            <a:extLst>
              <a:ext uri="{FF2B5EF4-FFF2-40B4-BE49-F238E27FC236}">
                <a16:creationId xmlns:a16="http://schemas.microsoft.com/office/drawing/2014/main" id="{58285026-7C3A-CA27-1AE5-5E7C486D6B33}"/>
              </a:ext>
            </a:extLst>
          </p:cNvPr>
          <p:cNvPicPr>
            <a:picLocks noChangeAspect="1"/>
          </p:cNvPicPr>
          <p:nvPr userDrawn="1"/>
        </p:nvPicPr>
        <p:blipFill>
          <a:blip r:embed="rId4"/>
          <a:stretch>
            <a:fillRect/>
          </a:stretch>
        </p:blipFill>
        <p:spPr>
          <a:xfrm>
            <a:off x="7659461" y="241902"/>
            <a:ext cx="1147076" cy="1147076"/>
          </a:xfrm>
          <a:prstGeom prst="rect">
            <a:avLst/>
          </a:prstGeom>
        </p:spPr>
      </p:pic>
    </p:spTree>
    <p:extLst>
      <p:ext uri="{BB962C8B-B14F-4D97-AF65-F5344CB8AC3E}">
        <p14:creationId xmlns:p14="http://schemas.microsoft.com/office/powerpoint/2010/main" val="22861803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Navy">
    <p:bg>
      <p:bgPr>
        <a:solidFill>
          <a:schemeClr val="bg1"/>
        </a:solidFill>
        <a:effectLst/>
      </p:bgPr>
    </p:bg>
    <p:spTree>
      <p:nvGrpSpPr>
        <p:cNvPr id="1" name=""/>
        <p:cNvGrpSpPr/>
        <p:nvPr/>
      </p:nvGrpSpPr>
      <p:grpSpPr>
        <a:xfrm>
          <a:off x="0" y="0"/>
          <a:ext cx="0" cy="0"/>
          <a:chOff x="0" y="0"/>
          <a:chExt cx="0" cy="0"/>
        </a:xfrm>
      </p:grpSpPr>
      <p:sp>
        <p:nvSpPr>
          <p:cNvPr id="14" name="Title 15"/>
          <p:cNvSpPr>
            <a:spLocks noGrp="1"/>
          </p:cNvSpPr>
          <p:nvPr>
            <p:ph type="title" hasCustomPrompt="1"/>
          </p:nvPr>
        </p:nvSpPr>
        <p:spPr>
          <a:xfrm>
            <a:off x="428220" y="1878497"/>
            <a:ext cx="6141359" cy="1311963"/>
          </a:xfrm>
        </p:spPr>
        <p:txBody>
          <a:bodyPr anchor="b">
            <a:noAutofit/>
          </a:bodyPr>
          <a:lstStyle>
            <a:lvl1pPr>
              <a:defRPr sz="3600" b="0" i="0" baseline="0">
                <a:solidFill>
                  <a:schemeClr val="tx1"/>
                </a:solidFill>
                <a:latin typeface="+mj-lt"/>
                <a:ea typeface="Helvetica Neue" panose="02000503000000020004" pitchFamily="2" charset="0"/>
                <a:cs typeface="Arial" panose="020B0604020202020204" pitchFamily="34" charset="0"/>
              </a:defRPr>
            </a:lvl1pPr>
          </a:lstStyle>
          <a:p>
            <a:r>
              <a:rPr lang="en-US" dirty="0"/>
              <a:t>Title Here</a:t>
            </a:r>
          </a:p>
        </p:txBody>
      </p:sp>
      <p:sp>
        <p:nvSpPr>
          <p:cNvPr id="15" name="Date Placeholder 4"/>
          <p:cNvSpPr>
            <a:spLocks noGrp="1"/>
          </p:cNvSpPr>
          <p:nvPr>
            <p:ph type="dt" sz="half" idx="2"/>
          </p:nvPr>
        </p:nvSpPr>
        <p:spPr>
          <a:xfrm>
            <a:off x="428220" y="4616419"/>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ea typeface="Helvetica Neue" panose="02000503000000020004" pitchFamily="2" charset="0"/>
                <a:cs typeface="Arial" panose="020B0604020202020204" pitchFamily="34" charset="0"/>
              </a:defRPr>
            </a:lvl1pPr>
          </a:lstStyle>
          <a:p>
            <a:fld id="{4AD83FAE-0AD2-084F-918F-E696D117757B}" type="datetime1">
              <a:rPr lang="en-US" smtClean="0"/>
              <a:pPr/>
              <a:t>3/31/2026</a:t>
            </a:fld>
            <a:endParaRPr lang="en-US" b="1" dirty="0"/>
          </a:p>
        </p:txBody>
      </p:sp>
      <p:sp>
        <p:nvSpPr>
          <p:cNvPr id="17" name="Text Placeholder 3"/>
          <p:cNvSpPr>
            <a:spLocks noGrp="1"/>
          </p:cNvSpPr>
          <p:nvPr>
            <p:ph type="body" sz="quarter" idx="15" hasCustomPrompt="1"/>
          </p:nvPr>
        </p:nvSpPr>
        <p:spPr>
          <a:xfrm>
            <a:off x="431835" y="3185161"/>
            <a:ext cx="6147682"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428220" y="4102257"/>
            <a:ext cx="6151297"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2" name="Picture 1">
            <a:extLst>
              <a:ext uri="{FF2B5EF4-FFF2-40B4-BE49-F238E27FC236}">
                <a16:creationId xmlns:a16="http://schemas.microsoft.com/office/drawing/2014/main" id="{D4A62858-A76F-C9DA-C71B-8E653CA85966}"/>
              </a:ext>
            </a:extLst>
          </p:cNvPr>
          <p:cNvPicPr>
            <a:picLocks noChangeAspect="1"/>
          </p:cNvPicPr>
          <p:nvPr userDrawn="1"/>
        </p:nvPicPr>
        <p:blipFill>
          <a:blip r:embed="rId2"/>
          <a:stretch>
            <a:fillRect/>
          </a:stretch>
        </p:blipFill>
        <p:spPr>
          <a:xfrm>
            <a:off x="361545" y="616609"/>
            <a:ext cx="3203061" cy="654882"/>
          </a:xfrm>
          <a:prstGeom prst="rect">
            <a:avLst/>
          </a:prstGeom>
        </p:spPr>
      </p:pic>
      <p:pic>
        <p:nvPicPr>
          <p:cNvPr id="3" name="Picture 2">
            <a:extLst>
              <a:ext uri="{FF2B5EF4-FFF2-40B4-BE49-F238E27FC236}">
                <a16:creationId xmlns:a16="http://schemas.microsoft.com/office/drawing/2014/main" id="{9BBD821C-9B7B-E169-BE9E-6C223C907567}"/>
              </a:ext>
            </a:extLst>
          </p:cNvPr>
          <p:cNvPicPr>
            <a:picLocks noChangeAspect="1"/>
          </p:cNvPicPr>
          <p:nvPr userDrawn="1"/>
        </p:nvPicPr>
        <p:blipFill>
          <a:blip r:embed="rId3"/>
          <a:stretch>
            <a:fillRect/>
          </a:stretch>
        </p:blipFill>
        <p:spPr>
          <a:xfrm>
            <a:off x="5451343" y="324331"/>
            <a:ext cx="1284737" cy="1284737"/>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3 – White">
    <p:bg>
      <p:bgPr>
        <a:solidFill>
          <a:schemeClr val="tx2"/>
        </a:solidFill>
        <a:effectLst/>
      </p:bgPr>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642974"/>
            <a:ext cx="6437410" cy="1311963"/>
          </a:xfrm>
          <a:prstGeom prst="rect">
            <a:avLst/>
          </a:prstGeom>
        </p:spPr>
        <p:txBody>
          <a:bodyPr bIns="0" anchor="b">
            <a:noAutofit/>
          </a:bodyPr>
          <a:lstStyle>
            <a:lvl1pPr>
              <a:defRPr sz="3600" b="0" i="0" baseline="0">
                <a:solidFill>
                  <a:schemeClr val="bg2"/>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3041078"/>
            <a:ext cx="6432731" cy="508220"/>
          </a:xfrm>
          <a:prstGeom prst="rect">
            <a:avLst/>
          </a:prstGeom>
        </p:spPr>
        <p:txBody>
          <a:bodyPr>
            <a:noAutofit/>
          </a:bodyPr>
          <a:lstStyle>
            <a:lvl1pPr marL="0" indent="0" algn="l">
              <a:lnSpc>
                <a:spcPct val="90000"/>
              </a:lnSpc>
              <a:buNone/>
              <a:defRPr sz="1800" b="0" i="0">
                <a:solidFill>
                  <a:schemeClr val="bg2"/>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2"/>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5" name="Date Placeholder 4"/>
          <p:cNvSpPr>
            <a:spLocks noGrp="1"/>
          </p:cNvSpPr>
          <p:nvPr>
            <p:ph type="dt" sz="half" idx="2"/>
          </p:nvPr>
        </p:nvSpPr>
        <p:spPr>
          <a:xfrm>
            <a:off x="319200" y="4634178"/>
            <a:ext cx="1925338" cy="178955"/>
          </a:xfrm>
          <a:prstGeom prst="rect">
            <a:avLst/>
          </a:prstGeom>
        </p:spPr>
        <p:txBody>
          <a:bodyPr vert="horz" wrap="square" lIns="0" tIns="0" rIns="91440" bIns="0" rtlCol="0" anchor="b" anchorCtr="0">
            <a:noAutofit/>
          </a:bodyPr>
          <a:lstStyle>
            <a:lvl1pPr algn="l">
              <a:defRPr sz="1400" b="1" i="0">
                <a:solidFill>
                  <a:schemeClr val="bg2"/>
                </a:solidFill>
                <a:latin typeface="+mn-lt"/>
                <a:cs typeface="Arial" panose="020B0604020202020204" pitchFamily="34" charset="0"/>
              </a:defRPr>
            </a:lvl1pPr>
          </a:lstStyle>
          <a:p>
            <a:fld id="{44BC1395-2AD9-8C4D-9E13-CE99F3E7EA24}" type="datetime1">
              <a:rPr lang="en-US" smtClean="0"/>
              <a:pPr/>
              <a:t>3/31/2026</a:t>
            </a:fld>
            <a:endParaRPr lang="en-US" sz="1400" dirty="0"/>
          </a:p>
        </p:txBody>
      </p:sp>
      <p:pic>
        <p:nvPicPr>
          <p:cNvPr id="2" name="Picture 1">
            <a:extLst>
              <a:ext uri="{FF2B5EF4-FFF2-40B4-BE49-F238E27FC236}">
                <a16:creationId xmlns:a16="http://schemas.microsoft.com/office/drawing/2014/main" id="{504723CD-1F5B-804C-A079-FE3D1017AF2B}"/>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45000"/>
            <a:extLst>
              <a:ext uri="{28A0092B-C50C-407E-A947-70E740481C1C}">
                <a14:useLocalDpi xmlns:a14="http://schemas.microsoft.com/office/drawing/2010/main"/>
              </a:ext>
            </a:extLst>
          </a:blip>
          <a:srcRect r="32084"/>
          <a:stretch/>
        </p:blipFill>
        <p:spPr>
          <a:xfrm>
            <a:off x="2244538" y="183586"/>
            <a:ext cx="6899462" cy="1686849"/>
          </a:xfrm>
          <a:prstGeom prst="rect">
            <a:avLst/>
          </a:prstGeom>
        </p:spPr>
      </p:pic>
      <p:pic>
        <p:nvPicPr>
          <p:cNvPr id="4" name="Picture 3" descr="Home">
            <a:extLst>
              <a:ext uri="{FF2B5EF4-FFF2-40B4-BE49-F238E27FC236}">
                <a16:creationId xmlns:a16="http://schemas.microsoft.com/office/drawing/2014/main" id="{60180EAB-72BA-375C-E457-24F73EF8E90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7463" y="593081"/>
            <a:ext cx="1907075" cy="3900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white logo&#10;&#10;AI-generated content may be incorrect.">
            <a:extLst>
              <a:ext uri="{FF2B5EF4-FFF2-40B4-BE49-F238E27FC236}">
                <a16:creationId xmlns:a16="http://schemas.microsoft.com/office/drawing/2014/main" id="{B33E59E4-F082-19AA-5B5B-01B3C7280075}"/>
              </a:ext>
            </a:extLst>
          </p:cNvPr>
          <p:cNvPicPr>
            <a:picLocks noChangeAspect="1"/>
          </p:cNvPicPr>
          <p:nvPr userDrawn="1"/>
        </p:nvPicPr>
        <p:blipFill>
          <a:blip r:embed="rId4">
            <a:extLst>
              <a:ext uri="{28A0092B-C50C-407E-A947-70E740481C1C}">
                <a14:useLocalDpi xmlns:a14="http://schemas.microsoft.com/office/drawing/2010/main" val="0"/>
              </a:ext>
            </a:extLst>
          </a:blip>
          <a:srcRect l="6301" t="13948" r="9798" b="14287"/>
          <a:stretch>
            <a:fillRect/>
          </a:stretch>
        </p:blipFill>
        <p:spPr>
          <a:xfrm>
            <a:off x="7638360" y="327303"/>
            <a:ext cx="1077421" cy="921580"/>
          </a:xfrm>
          <a:prstGeom prst="rect">
            <a:avLst/>
          </a:prstGeom>
          <a:noFill/>
        </p:spPr>
      </p:pic>
    </p:spTree>
    <p:extLst>
      <p:ext uri="{BB962C8B-B14F-4D97-AF65-F5344CB8AC3E}">
        <p14:creationId xmlns:p14="http://schemas.microsoft.com/office/powerpoint/2010/main" val="25139842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Slide - Navy">
    <p:bg>
      <p:bgRef idx="1001">
        <a:schemeClr val="bg2"/>
      </p:bgRef>
    </p:bg>
    <p:spTree>
      <p:nvGrpSpPr>
        <p:cNvPr id="1" name=""/>
        <p:cNvGrpSpPr/>
        <p:nvPr/>
      </p:nvGrpSpPr>
      <p:grpSpPr>
        <a:xfrm>
          <a:off x="0" y="0"/>
          <a:ext cx="0" cy="0"/>
          <a:chOff x="0" y="0"/>
          <a:chExt cx="0" cy="0"/>
        </a:xfrm>
      </p:grpSpPr>
      <p:sp>
        <p:nvSpPr>
          <p:cNvPr id="16" name="Title 15"/>
          <p:cNvSpPr>
            <a:spLocks noGrp="1"/>
          </p:cNvSpPr>
          <p:nvPr>
            <p:ph type="title" hasCustomPrompt="1"/>
          </p:nvPr>
        </p:nvSpPr>
        <p:spPr>
          <a:xfrm>
            <a:off x="453585" y="318751"/>
            <a:ext cx="7090215"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4" name="Text Placeholder 3"/>
          <p:cNvSpPr>
            <a:spLocks noGrp="1"/>
          </p:cNvSpPr>
          <p:nvPr>
            <p:ph type="body" sz="quarter" idx="15" hasCustomPrompt="1"/>
          </p:nvPr>
        </p:nvSpPr>
        <p:spPr>
          <a:xfrm>
            <a:off x="457202" y="695741"/>
            <a:ext cx="7087079" cy="357809"/>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8DC3B4FD-74CC-57EF-0D4D-DCD4DF8CA226}"/>
              </a:ext>
            </a:extLst>
          </p:cNvPr>
          <p:cNvSpPr>
            <a:spLocks noGrp="1"/>
          </p:cNvSpPr>
          <p:nvPr>
            <p:ph type="body" sz="quarter" idx="16"/>
          </p:nvPr>
        </p:nvSpPr>
        <p:spPr>
          <a:xfrm>
            <a:off x="453585" y="1401763"/>
            <a:ext cx="8169964" cy="2932112"/>
          </a:xfrm>
        </p:spPr>
        <p:txBody>
          <a:bodyPr/>
          <a:lstStyle>
            <a:lvl2pPr>
              <a:buClr>
                <a:schemeClr val="tx1"/>
              </a:buClr>
              <a:defRPr/>
            </a:lvl2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C183D7F6-B498-43B3-948B-1728B52AA6E4}">
                <adec:decorative xmlns:adec="http://schemas.microsoft.com/office/drawing/2017/decorative" val="1"/>
              </a:ext>
            </a:extLst>
          </p:cNvPr>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0" name="Footer Placeholder 9">
            <a:extLst>
              <a:ext uri="{C183D7F6-B498-43B3-948B-1728B52AA6E4}">
                <adec:decorative xmlns:adec="http://schemas.microsoft.com/office/drawing/2017/decorative" val="1"/>
              </a:ext>
            </a:extLst>
          </p:cNvPr>
          <p:cNvSpPr>
            <a:spLocks noGrp="1"/>
          </p:cNvSpPr>
          <p:nvPr>
            <p:ph type="ftr" sz="quarter" idx="12"/>
          </p:nvPr>
        </p:nvSpPr>
        <p:spPr/>
        <p:txBody>
          <a:bodyPr/>
          <a:lstStyle>
            <a:lvl1pPr>
              <a:defRPr b="0" i="0"/>
            </a:lvl1pPr>
          </a:lstStyle>
          <a:p>
            <a:r>
              <a:rPr lang="en-US" dirty="0"/>
              <a:t>Presentation Title</a:t>
            </a:r>
          </a:p>
        </p:txBody>
      </p:sp>
      <p:pic>
        <p:nvPicPr>
          <p:cNvPr id="2" name="Picture 1">
            <a:extLst>
              <a:ext uri="{FF2B5EF4-FFF2-40B4-BE49-F238E27FC236}">
                <a16:creationId xmlns:a16="http://schemas.microsoft.com/office/drawing/2014/main" id="{D74D9658-3691-FF13-B84B-FFB806CBBE53}"/>
              </a:ext>
            </a:extLst>
          </p:cNvPr>
          <p:cNvPicPr>
            <a:picLocks noChangeAspect="1"/>
          </p:cNvPicPr>
          <p:nvPr userDrawn="1"/>
        </p:nvPicPr>
        <p:blipFill>
          <a:blip r:embed="rId2"/>
          <a:stretch>
            <a:fillRect/>
          </a:stretch>
        </p:blipFill>
        <p:spPr>
          <a:xfrm>
            <a:off x="7294573" y="4733948"/>
            <a:ext cx="1578600" cy="322753"/>
          </a:xfrm>
          <a:prstGeom prst="rect">
            <a:avLst/>
          </a:prstGeom>
        </p:spPr>
      </p:pic>
      <p:pic>
        <p:nvPicPr>
          <p:cNvPr id="11" name="Picture 10">
            <a:extLst>
              <a:ext uri="{FF2B5EF4-FFF2-40B4-BE49-F238E27FC236}">
                <a16:creationId xmlns:a16="http://schemas.microsoft.com/office/drawing/2014/main" id="{8EE1210F-72CA-F964-F9DE-651CAD588515}"/>
              </a:ext>
            </a:extLst>
          </p:cNvPr>
          <p:cNvPicPr>
            <a:picLocks noChangeAspect="1"/>
          </p:cNvPicPr>
          <p:nvPr userDrawn="1"/>
        </p:nvPicPr>
        <p:blipFill>
          <a:blip r:embed="rId3"/>
          <a:stretch>
            <a:fillRect/>
          </a:stretch>
        </p:blipFill>
        <p:spPr>
          <a:xfrm>
            <a:off x="7475960" y="75162"/>
            <a:ext cx="1256594" cy="1256594"/>
          </a:xfrm>
          <a:prstGeom prst="rect">
            <a:avLst/>
          </a:prstGeom>
        </p:spPr>
      </p:pic>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pic>
        <p:nvPicPr>
          <p:cNvPr id="2" name="Picture 1">
            <a:extLst>
              <a:ext uri="{FF2B5EF4-FFF2-40B4-BE49-F238E27FC236}">
                <a16:creationId xmlns:a16="http://schemas.microsoft.com/office/drawing/2014/main" id="{D6B78636-C2FA-DD23-62E4-4D58D339C9AF}"/>
              </a:ext>
            </a:extLst>
          </p:cNvPr>
          <p:cNvPicPr>
            <a:picLocks noChangeAspect="1"/>
          </p:cNvPicPr>
          <p:nvPr userDrawn="1"/>
        </p:nvPicPr>
        <p:blipFill>
          <a:blip r:embed="rId2"/>
          <a:stretch>
            <a:fillRect/>
          </a:stretch>
        </p:blipFill>
        <p:spPr>
          <a:xfrm>
            <a:off x="7294573" y="4733948"/>
            <a:ext cx="1578600" cy="322753"/>
          </a:xfrm>
          <a:prstGeom prst="rect">
            <a:avLst/>
          </a:prstGeom>
        </p:spPr>
      </p:pic>
      <p:pic>
        <p:nvPicPr>
          <p:cNvPr id="8" name="Picture 7">
            <a:extLst>
              <a:ext uri="{FF2B5EF4-FFF2-40B4-BE49-F238E27FC236}">
                <a16:creationId xmlns:a16="http://schemas.microsoft.com/office/drawing/2014/main" id="{FA4A7432-8F8D-BD3C-A72C-3719436DD88A}"/>
              </a:ext>
            </a:extLst>
          </p:cNvPr>
          <p:cNvPicPr>
            <a:picLocks noChangeAspect="1"/>
          </p:cNvPicPr>
          <p:nvPr userDrawn="1"/>
        </p:nvPicPr>
        <p:blipFill>
          <a:blip r:embed="rId3"/>
          <a:stretch>
            <a:fillRect/>
          </a:stretch>
        </p:blipFill>
        <p:spPr>
          <a:xfrm>
            <a:off x="7475960" y="75162"/>
            <a:ext cx="1256594" cy="1256594"/>
          </a:xfrm>
          <a:prstGeom prst="rect">
            <a:avLst/>
          </a:prstGeom>
        </p:spPr>
      </p:pic>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9" y="352446"/>
            <a:ext cx="8587407" cy="3972812"/>
          </a:xfrm>
          <a:prstGeom prst="rect">
            <a:avLst/>
          </a:prstGeom>
        </p:spPr>
        <p:txBody>
          <a:bodyPr>
            <a:normAutofit/>
          </a:bodyPr>
          <a:lstStyle>
            <a:lvl1pPr marL="0" indent="0">
              <a:buNone/>
              <a:defRPr b="0" i="0"/>
            </a:lvl1pPr>
          </a:lstStyle>
          <a:p>
            <a:r>
              <a:rPr lang="en-US" dirty="0"/>
              <a:t>Click icon to add chart</a:t>
            </a:r>
          </a:p>
        </p:txBody>
      </p:sp>
      <p:pic>
        <p:nvPicPr>
          <p:cNvPr id="2" name="Picture 1">
            <a:extLst>
              <a:ext uri="{FF2B5EF4-FFF2-40B4-BE49-F238E27FC236}">
                <a16:creationId xmlns:a16="http://schemas.microsoft.com/office/drawing/2014/main" id="{D862F53F-127D-F1CE-5859-C9605E40D1E7}"/>
              </a:ext>
            </a:extLst>
          </p:cNvPr>
          <p:cNvPicPr>
            <a:picLocks noChangeAspect="1"/>
          </p:cNvPicPr>
          <p:nvPr userDrawn="1"/>
        </p:nvPicPr>
        <p:blipFill>
          <a:blip r:embed="rId2"/>
          <a:stretch>
            <a:fillRect/>
          </a:stretch>
        </p:blipFill>
        <p:spPr>
          <a:xfrm>
            <a:off x="7294573" y="4733948"/>
            <a:ext cx="1578600" cy="322753"/>
          </a:xfrm>
          <a:prstGeom prst="rect">
            <a:avLst/>
          </a:prstGeom>
        </p:spPr>
      </p:pic>
      <p:pic>
        <p:nvPicPr>
          <p:cNvPr id="4" name="Picture 3">
            <a:extLst>
              <a:ext uri="{FF2B5EF4-FFF2-40B4-BE49-F238E27FC236}">
                <a16:creationId xmlns:a16="http://schemas.microsoft.com/office/drawing/2014/main" id="{AF985E54-55C1-23AF-CA47-B495957859AD}"/>
              </a:ext>
            </a:extLst>
          </p:cNvPr>
          <p:cNvPicPr>
            <a:picLocks noChangeAspect="1"/>
          </p:cNvPicPr>
          <p:nvPr userDrawn="1"/>
        </p:nvPicPr>
        <p:blipFill>
          <a:blip r:embed="rId3"/>
          <a:stretch>
            <a:fillRect/>
          </a:stretch>
        </p:blipFill>
        <p:spPr>
          <a:xfrm>
            <a:off x="7475960" y="75162"/>
            <a:ext cx="1256594" cy="1256594"/>
          </a:xfrm>
          <a:prstGeom prst="rect">
            <a:avLst/>
          </a:prstGeom>
        </p:spPr>
      </p:pic>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453585" y="318751"/>
            <a:ext cx="7082595"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57202" y="695741"/>
            <a:ext cx="7079462"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5DB82787-BA94-51FE-9512-B3DF28FE9AE2}"/>
              </a:ext>
            </a:extLst>
          </p:cNvPr>
          <p:cNvSpPr>
            <a:spLocks noGrp="1"/>
          </p:cNvSpPr>
          <p:nvPr>
            <p:ph type="body" sz="quarter" idx="20"/>
          </p:nvPr>
        </p:nvSpPr>
        <p:spPr>
          <a:xfrm>
            <a:off x="449886" y="1420813"/>
            <a:ext cx="3826840" cy="2852737"/>
          </a:xfrm>
        </p:spPr>
        <p:txBody>
          <a:bodyPr/>
          <a:lstStyle>
            <a:lvl2pPr>
              <a:buClr>
                <a:schemeClr val="tx1"/>
              </a:buClr>
              <a:defRPr/>
            </a:lvl2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CE7FC27-AE46-7281-6BA6-F28AE9F03FAB}"/>
              </a:ext>
            </a:extLst>
          </p:cNvPr>
          <p:cNvSpPr>
            <a:spLocks noGrp="1"/>
          </p:cNvSpPr>
          <p:nvPr>
            <p:ph type="body" sz="quarter" idx="21"/>
          </p:nvPr>
        </p:nvSpPr>
        <p:spPr>
          <a:xfrm>
            <a:off x="4778375" y="1420812"/>
            <a:ext cx="3838575" cy="2852737"/>
          </a:xfrm>
        </p:spPr>
        <p:txBody>
          <a:bodyPr/>
          <a:lstStyle>
            <a:lvl2pPr>
              <a:buClr>
                <a:schemeClr val="tx1"/>
              </a:buClr>
              <a:defRPr/>
            </a:lvl2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pic>
        <p:nvPicPr>
          <p:cNvPr id="2" name="Picture 1">
            <a:extLst>
              <a:ext uri="{FF2B5EF4-FFF2-40B4-BE49-F238E27FC236}">
                <a16:creationId xmlns:a16="http://schemas.microsoft.com/office/drawing/2014/main" id="{5B4ED6FE-C617-A128-0046-8B9D86E0AF07}"/>
              </a:ext>
            </a:extLst>
          </p:cNvPr>
          <p:cNvPicPr>
            <a:picLocks noChangeAspect="1"/>
          </p:cNvPicPr>
          <p:nvPr userDrawn="1"/>
        </p:nvPicPr>
        <p:blipFill>
          <a:blip r:embed="rId2"/>
          <a:stretch>
            <a:fillRect/>
          </a:stretch>
        </p:blipFill>
        <p:spPr>
          <a:xfrm>
            <a:off x="7294573" y="4733948"/>
            <a:ext cx="1578600" cy="322753"/>
          </a:xfrm>
          <a:prstGeom prst="rect">
            <a:avLst/>
          </a:prstGeom>
        </p:spPr>
      </p:pic>
      <p:pic>
        <p:nvPicPr>
          <p:cNvPr id="6" name="Picture 5">
            <a:extLst>
              <a:ext uri="{FF2B5EF4-FFF2-40B4-BE49-F238E27FC236}">
                <a16:creationId xmlns:a16="http://schemas.microsoft.com/office/drawing/2014/main" id="{3FEE2BDA-2515-2DAD-BA8B-006B16C374E3}"/>
              </a:ext>
            </a:extLst>
          </p:cNvPr>
          <p:cNvPicPr>
            <a:picLocks noChangeAspect="1"/>
          </p:cNvPicPr>
          <p:nvPr userDrawn="1"/>
        </p:nvPicPr>
        <p:blipFill>
          <a:blip r:embed="rId3"/>
          <a:stretch>
            <a:fillRect/>
          </a:stretch>
        </p:blipFill>
        <p:spPr>
          <a:xfrm>
            <a:off x="7475960" y="75162"/>
            <a:ext cx="1256594" cy="1256594"/>
          </a:xfrm>
          <a:prstGeom prst="rect">
            <a:avLst/>
          </a:prstGeom>
        </p:spPr>
      </p:pic>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Slide - White">
    <p:bg>
      <p:bgRef idx="1001">
        <a:schemeClr val="bg1"/>
      </p:bgRef>
    </p:bg>
    <p:spTree>
      <p:nvGrpSpPr>
        <p:cNvPr id="1" name=""/>
        <p:cNvGrpSpPr/>
        <p:nvPr/>
      </p:nvGrpSpPr>
      <p:grpSpPr>
        <a:xfrm>
          <a:off x="0" y="0"/>
          <a:ext cx="0" cy="0"/>
          <a:chOff x="0" y="0"/>
          <a:chExt cx="0" cy="0"/>
        </a:xfrm>
      </p:grpSpPr>
      <p:sp>
        <p:nvSpPr>
          <p:cNvPr id="7" name="Title 15"/>
          <p:cNvSpPr>
            <a:spLocks noGrp="1"/>
          </p:cNvSpPr>
          <p:nvPr>
            <p:ph type="title" hasCustomPrompt="1"/>
          </p:nvPr>
        </p:nvSpPr>
        <p:spPr>
          <a:xfrm>
            <a:off x="453585" y="318751"/>
            <a:ext cx="7311356"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9" name="Text Placeholder 3"/>
          <p:cNvSpPr>
            <a:spLocks noGrp="1"/>
          </p:cNvSpPr>
          <p:nvPr>
            <p:ph type="body" sz="quarter" idx="15" hasCustomPrompt="1"/>
          </p:nvPr>
        </p:nvSpPr>
        <p:spPr>
          <a:xfrm>
            <a:off x="457201" y="695741"/>
            <a:ext cx="7308121"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4E262650-5940-5F1E-5FB4-EE73016D9047}"/>
              </a:ext>
            </a:extLst>
          </p:cNvPr>
          <p:cNvSpPr>
            <a:spLocks noGrp="1"/>
          </p:cNvSpPr>
          <p:nvPr>
            <p:ph type="body" sz="quarter" idx="16"/>
          </p:nvPr>
        </p:nvSpPr>
        <p:spPr>
          <a:xfrm>
            <a:off x="453585" y="1408113"/>
            <a:ext cx="8169964" cy="29670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pic>
        <p:nvPicPr>
          <p:cNvPr id="4" name="Picture 3" descr="A blue and white logo&#10;&#10;AI-generated content may be incorrect.">
            <a:extLst>
              <a:ext uri="{FF2B5EF4-FFF2-40B4-BE49-F238E27FC236}">
                <a16:creationId xmlns:a16="http://schemas.microsoft.com/office/drawing/2014/main" id="{DBABE1C2-9B79-8533-6AC8-2CBA327B6820}"/>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764941" y="187618"/>
            <a:ext cx="842749" cy="720852"/>
          </a:xfrm>
          <a:prstGeom prst="rect">
            <a:avLst/>
          </a:prstGeom>
          <a:noFill/>
        </p:spPr>
      </p:pic>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9" y="352446"/>
            <a:ext cx="8587407" cy="3972812"/>
          </a:xfrm>
          <a:prstGeom prst="rect">
            <a:avLst/>
          </a:prstGeom>
        </p:spPr>
        <p:txBody>
          <a:bodyPr>
            <a:normAutofit/>
          </a:bodyPr>
          <a:lstStyle>
            <a:lvl1pPr marL="0" indent="0">
              <a:buNone/>
              <a:defRPr b="0" i="0"/>
            </a:lvl1pPr>
          </a:lstStyle>
          <a:p>
            <a:r>
              <a:rPr lang="en-US" dirty="0"/>
              <a:t>Click icon to add chart</a:t>
            </a:r>
          </a:p>
        </p:txBody>
      </p:sp>
      <p:pic>
        <p:nvPicPr>
          <p:cNvPr id="2" name="Picture 1" descr="A blue and white logo&#10;&#10;AI-generated content may be incorrect.">
            <a:extLst>
              <a:ext uri="{FF2B5EF4-FFF2-40B4-BE49-F238E27FC236}">
                <a16:creationId xmlns:a16="http://schemas.microsoft.com/office/drawing/2014/main" id="{55F8EE4B-148A-6F05-8609-3374258FCD32}"/>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764941" y="187618"/>
            <a:ext cx="842749" cy="720852"/>
          </a:xfrm>
          <a:prstGeom prst="rect">
            <a:avLst/>
          </a:prstGeom>
          <a:noFill/>
        </p:spPr>
      </p:pic>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453585" y="318751"/>
            <a:ext cx="7311356"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57202" y="695741"/>
            <a:ext cx="7308121"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E3250EB8-EBD4-6AA7-9F25-3F2C200F44E0}"/>
              </a:ext>
            </a:extLst>
          </p:cNvPr>
          <p:cNvSpPr>
            <a:spLocks noGrp="1"/>
          </p:cNvSpPr>
          <p:nvPr>
            <p:ph type="body" sz="quarter" idx="20"/>
          </p:nvPr>
        </p:nvSpPr>
        <p:spPr>
          <a:xfrm>
            <a:off x="454025" y="1420813"/>
            <a:ext cx="3829050" cy="28530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956D4F9-D041-3D65-245B-324EC3B6A4A9}"/>
              </a:ext>
            </a:extLst>
          </p:cNvPr>
          <p:cNvSpPr>
            <a:spLocks noGrp="1"/>
          </p:cNvSpPr>
          <p:nvPr>
            <p:ph type="body" sz="quarter" idx="21"/>
          </p:nvPr>
        </p:nvSpPr>
        <p:spPr>
          <a:xfrm>
            <a:off x="4791075" y="1420813"/>
            <a:ext cx="3832225" cy="28530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pic>
        <p:nvPicPr>
          <p:cNvPr id="2" name="Picture 1" descr="A blue and white logo&#10;&#10;AI-generated content may be incorrect.">
            <a:extLst>
              <a:ext uri="{FF2B5EF4-FFF2-40B4-BE49-F238E27FC236}">
                <a16:creationId xmlns:a16="http://schemas.microsoft.com/office/drawing/2014/main" id="{B2456658-F5F1-5528-BFF7-141176D5BAAD}"/>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764941" y="187618"/>
            <a:ext cx="842749" cy="720852"/>
          </a:xfrm>
          <a:prstGeom prst="rect">
            <a:avLst/>
          </a:prstGeom>
          <a:noFill/>
        </p:spPr>
      </p:pic>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a:extLst>
              <a:ext uri="{C183D7F6-B498-43B3-948B-1728B52AA6E4}">
                <adec:decorative xmlns:adec="http://schemas.microsoft.com/office/drawing/2017/decorative" val="1"/>
              </a:ext>
            </a:extLst>
          </p:cNvPr>
          <p:cNvSpPr/>
          <p:nvPr userDrawn="1"/>
        </p:nvSpPr>
        <p:spPr bwMode="auto">
          <a:xfrm>
            <a:off x="437601" y="2"/>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rgbClr val="90BD31"/>
              </a:solidFill>
              <a:latin typeface="Arial" panose="020B0604020202020204" pitchFamily="34" charset="0"/>
            </a:endParaRPr>
          </a:p>
        </p:txBody>
      </p:sp>
      <p:sp>
        <p:nvSpPr>
          <p:cNvPr id="6" name="Text Placeholder 13">
            <a:extLst>
              <a:ext uri="{FF2B5EF4-FFF2-40B4-BE49-F238E27FC236}">
                <a16:creationId xmlns:a16="http://schemas.microsoft.com/office/drawing/2014/main" id="{1981A295-7865-0433-673D-BEA157C2AAB1}"/>
              </a:ext>
            </a:extLst>
          </p:cNvPr>
          <p:cNvSpPr>
            <a:spLocks noGrp="1"/>
          </p:cNvSpPr>
          <p:nvPr>
            <p:ph type="body" sz="quarter" idx="14" hasCustomPrompt="1"/>
          </p:nvPr>
        </p:nvSpPr>
        <p:spPr>
          <a:xfrm>
            <a:off x="447674" y="3696830"/>
            <a:ext cx="6513958" cy="312475"/>
          </a:xfrm>
          <a:prstGeom prst="rect">
            <a:avLst/>
          </a:prstGeom>
        </p:spPr>
        <p:txBody>
          <a:bodyPr bIns="0">
            <a:normAutofit/>
          </a:bodyPr>
          <a:lstStyle>
            <a:lvl1pPr marL="0" indent="0">
              <a:lnSpc>
                <a:spcPct val="100000"/>
              </a:lnSpc>
              <a:spcAft>
                <a:spcPts val="0"/>
              </a:spcAft>
              <a:buNone/>
              <a:defRPr sz="1800" b="0" i="0">
                <a:solidFill>
                  <a:schemeClr val="accent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4009305"/>
            <a:ext cx="6513958" cy="591048"/>
          </a:xfrm>
          <a:prstGeom prst="rect">
            <a:avLst/>
          </a:prstGeom>
        </p:spPr>
        <p:txBody>
          <a:bodyPr>
            <a:normAutofit/>
          </a:bodyPr>
          <a:lstStyle>
            <a:lvl1pPr marL="0" indent="0">
              <a:lnSpc>
                <a:spcPct val="100000"/>
              </a:lnSpc>
              <a:spcAft>
                <a:spcPts val="0"/>
              </a:spcAft>
              <a:buNone/>
              <a:defRPr sz="1800" b="0" i="0" baseline="0">
                <a:solidFill>
                  <a:schemeClr val="accent1"/>
                </a:solidFill>
                <a:latin typeface="+mn-lt"/>
              </a:defRPr>
            </a:lvl1pPr>
          </a:lstStyle>
          <a:p>
            <a:pPr lvl="0"/>
            <a:r>
              <a:rPr lang="en-US" dirty="0"/>
              <a:t>Position Title</a:t>
            </a:r>
          </a:p>
        </p:txBody>
      </p:sp>
      <p:sp>
        <p:nvSpPr>
          <p:cNvPr id="2" name="Graphic 2">
            <a:extLst>
              <a:ext uri="{FF2B5EF4-FFF2-40B4-BE49-F238E27FC236}">
                <a16:creationId xmlns:a16="http://schemas.microsoft.com/office/drawing/2014/main" id="{732A4A71-CE9E-228E-C500-EF7795DBF806}"/>
              </a:ext>
              <a:ext uri="{C183D7F6-B498-43B3-948B-1728B52AA6E4}">
                <adec:decorative xmlns:adec="http://schemas.microsoft.com/office/drawing/2017/decorative" val="1"/>
              </a:ext>
            </a:extLst>
          </p:cNvPr>
          <p:cNvSpPr/>
          <p:nvPr userDrawn="1"/>
        </p:nvSpPr>
        <p:spPr>
          <a:xfrm>
            <a:off x="736971" y="416634"/>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bg1"/>
          </a:solidFill>
          <a:ln w="5953" cap="flat">
            <a:noFill/>
            <a:prstDash val="solid"/>
            <a:miter/>
          </a:ln>
        </p:spPr>
        <p:txBody>
          <a:bodyPr/>
          <a:lstStyle/>
          <a:p>
            <a:endParaRPr lang="en-US"/>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pic>
        <p:nvPicPr>
          <p:cNvPr id="3" name="Picture 2" descr="A blue and white logo&#10;&#10;AI-generated content may be incorrect.">
            <a:extLst>
              <a:ext uri="{FF2B5EF4-FFF2-40B4-BE49-F238E27FC236}">
                <a16:creationId xmlns:a16="http://schemas.microsoft.com/office/drawing/2014/main" id="{E54B9BB4-7B30-1566-86E9-3EF8FCD4E36A}"/>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764941" y="187618"/>
            <a:ext cx="842749" cy="720852"/>
          </a:xfrm>
          <a:prstGeom prst="rect">
            <a:avLst/>
          </a:prstGeom>
          <a:noFill/>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a:extLst>
              <a:ext uri="{C183D7F6-B498-43B3-948B-1728B52AA6E4}">
                <adec:decorative xmlns:adec="http://schemas.microsoft.com/office/drawing/2017/decorative" val="1"/>
              </a:ext>
            </a:extLst>
          </p:cNvPr>
          <p:cNvSpPr/>
          <p:nvPr userDrawn="1"/>
        </p:nvSpPr>
        <p:spPr bwMode="auto">
          <a:xfrm>
            <a:off x="437601" y="2"/>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dirty="0" err="1">
              <a:solidFill>
                <a:srgbClr val="90BD31"/>
              </a:solidFill>
              <a:latin typeface="Arial" panose="020B0604020202020204" pitchFamily="34" charset="0"/>
            </a:endParaRPr>
          </a:p>
        </p:txBody>
      </p:sp>
      <p:sp>
        <p:nvSpPr>
          <p:cNvPr id="11" name="Text Placeholder 13"/>
          <p:cNvSpPr>
            <a:spLocks noGrp="1"/>
          </p:cNvSpPr>
          <p:nvPr>
            <p:ph type="body" sz="quarter" idx="15" hasCustomPrompt="1"/>
          </p:nvPr>
        </p:nvSpPr>
        <p:spPr>
          <a:xfrm>
            <a:off x="447674" y="4009305"/>
            <a:ext cx="6513958" cy="598137"/>
          </a:xfrm>
          <a:prstGeom prst="rect">
            <a:avLst/>
          </a:prstGeom>
        </p:spPr>
        <p:txBody>
          <a:bodyPr>
            <a:normAutofit/>
          </a:bodyPr>
          <a:lstStyle>
            <a:lvl1pPr marL="0" indent="0">
              <a:lnSpc>
                <a:spcPct val="100000"/>
              </a:lnSpc>
              <a:spcAft>
                <a:spcPts val="0"/>
              </a:spcAft>
              <a:buNone/>
              <a:defRPr sz="1800" b="0" i="0" baseline="0">
                <a:solidFill>
                  <a:schemeClr val="accent2"/>
                </a:solidFill>
                <a:latin typeface="+mn-lt"/>
              </a:defRPr>
            </a:lvl1pPr>
          </a:lstStyle>
          <a:p>
            <a:pPr lvl="0"/>
            <a:r>
              <a:rPr lang="en-US" dirty="0"/>
              <a:t>Position Title</a:t>
            </a:r>
          </a:p>
        </p:txBody>
      </p:sp>
      <p:sp>
        <p:nvSpPr>
          <p:cNvPr id="2" name="Graphic 2">
            <a:extLst>
              <a:ext uri="{FF2B5EF4-FFF2-40B4-BE49-F238E27FC236}">
                <a16:creationId xmlns:a16="http://schemas.microsoft.com/office/drawing/2014/main" id="{26542EAA-6E33-9631-FACB-7AAC133D8131}"/>
              </a:ext>
              <a:ext uri="{C183D7F6-B498-43B3-948B-1728B52AA6E4}">
                <adec:decorative xmlns:adec="http://schemas.microsoft.com/office/drawing/2017/decorative" val="1"/>
              </a:ext>
            </a:extLst>
          </p:cNvPr>
          <p:cNvSpPr/>
          <p:nvPr userDrawn="1"/>
        </p:nvSpPr>
        <p:spPr>
          <a:xfrm>
            <a:off x="736971" y="416634"/>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bg1"/>
          </a:solidFill>
          <a:ln w="5953" cap="flat">
            <a:noFill/>
            <a:prstDash val="solid"/>
            <a:miter/>
          </a:ln>
        </p:spPr>
        <p:txBody>
          <a:bodyPr/>
          <a:lstStyle/>
          <a:p>
            <a:endParaRPr lang="en-US"/>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3" name="Text Placeholder 13">
            <a:extLst>
              <a:ext uri="{FF2B5EF4-FFF2-40B4-BE49-F238E27FC236}">
                <a16:creationId xmlns:a16="http://schemas.microsoft.com/office/drawing/2014/main" id="{3DBA204E-04A2-02B0-C7BE-5CF6CD7D260D}"/>
              </a:ext>
            </a:extLst>
          </p:cNvPr>
          <p:cNvSpPr>
            <a:spLocks noGrp="1"/>
          </p:cNvSpPr>
          <p:nvPr>
            <p:ph type="body" sz="quarter" idx="14" hasCustomPrompt="1"/>
          </p:nvPr>
        </p:nvSpPr>
        <p:spPr>
          <a:xfrm>
            <a:off x="447674" y="3696829"/>
            <a:ext cx="6513958" cy="312475"/>
          </a:xfrm>
          <a:prstGeom prst="rect">
            <a:avLst/>
          </a:prstGeom>
        </p:spPr>
        <p:txBody>
          <a:bodyPr bIns="0">
            <a:normAutofit/>
          </a:bodyPr>
          <a:lstStyle>
            <a:lvl1pPr marL="0" indent="0">
              <a:lnSpc>
                <a:spcPct val="100000"/>
              </a:lnSpc>
              <a:spcAft>
                <a:spcPts val="0"/>
              </a:spcAft>
              <a:buNone/>
              <a:defRPr sz="1800" b="0" i="0">
                <a:solidFill>
                  <a:schemeClr val="accent2"/>
                </a:solidFill>
                <a:latin typeface="+mn-lt"/>
              </a:defRPr>
            </a:lvl1pPr>
          </a:lstStyle>
          <a:p>
            <a:pPr lvl="0"/>
            <a:r>
              <a:rPr lang="en-US" dirty="0"/>
              <a:t>Author’s Name</a:t>
            </a:r>
          </a:p>
        </p:txBody>
      </p:sp>
      <p:pic>
        <p:nvPicPr>
          <p:cNvPr id="6" name="Picture 5" descr="A blue and white logo&#10;&#10;AI-generated content may be incorrect.">
            <a:extLst>
              <a:ext uri="{FF2B5EF4-FFF2-40B4-BE49-F238E27FC236}">
                <a16:creationId xmlns:a16="http://schemas.microsoft.com/office/drawing/2014/main" id="{C4111731-4821-7B0F-8EE5-7E50F1511469}"/>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764941" y="187618"/>
            <a:ext cx="842749" cy="720852"/>
          </a:xfrm>
          <a:prstGeom prst="rect">
            <a:avLst/>
          </a:prstGeom>
          <a:noFill/>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dirty="0"/>
              <a:t>Presentation Title</a:t>
            </a:r>
            <a:endParaRPr lang="en-US" dirty="0">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sp>
        <p:nvSpPr>
          <p:cNvPr id="11" name="Title 15"/>
          <p:cNvSpPr>
            <a:spLocks noGrp="1"/>
          </p:cNvSpPr>
          <p:nvPr>
            <p:ph type="title" hasCustomPrompt="1"/>
          </p:nvPr>
        </p:nvSpPr>
        <p:spPr>
          <a:xfrm>
            <a:off x="437727" y="309786"/>
            <a:ext cx="7327214" cy="421815"/>
          </a:xfrm>
        </p:spPr>
        <p:txBody>
          <a:bodyPr bIns="0"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37727" y="695741"/>
            <a:ext cx="7323972" cy="334897"/>
          </a:xfrm>
          <a:prstGeom prst="rect">
            <a:avLst/>
          </a:prstGeom>
        </p:spPr>
        <p:txBody>
          <a:bodyPr>
            <a:noAutofit/>
          </a:bodyPr>
          <a:lstStyle>
            <a:lvl1pPr marL="0" indent="0">
              <a:lnSpc>
                <a:spcPct val="100000"/>
              </a:lnSpc>
              <a:buNone/>
              <a:defRPr sz="1800" b="0" i="0">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42CCC302-84D6-0084-4D7C-6DDF6B603316}"/>
              </a:ext>
            </a:extLst>
          </p:cNvPr>
          <p:cNvSpPr>
            <a:spLocks noGrp="1"/>
          </p:cNvSpPr>
          <p:nvPr>
            <p:ph type="body" sz="quarter" idx="17"/>
          </p:nvPr>
        </p:nvSpPr>
        <p:spPr>
          <a:xfrm>
            <a:off x="437727" y="1401763"/>
            <a:ext cx="8169963" cy="293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blue and white logo&#10;&#10;AI-generated content may be incorrect.">
            <a:extLst>
              <a:ext uri="{FF2B5EF4-FFF2-40B4-BE49-F238E27FC236}">
                <a16:creationId xmlns:a16="http://schemas.microsoft.com/office/drawing/2014/main" id="{77AB4CA0-63D7-C450-8683-2287C26DCCA3}"/>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764941" y="187618"/>
            <a:ext cx="842749" cy="720852"/>
          </a:xfrm>
          <a:prstGeom prst="rect">
            <a:avLst/>
          </a:prstGeom>
          <a:noFill/>
        </p:spPr>
      </p:pic>
    </p:spTree>
    <p:extLst>
      <p:ext uri="{BB962C8B-B14F-4D97-AF65-F5344CB8AC3E}">
        <p14:creationId xmlns:p14="http://schemas.microsoft.com/office/powerpoint/2010/main" val="754264467"/>
      </p:ext>
    </p:extLst>
  </p:cSld>
  <p:clrMapOvr>
    <a:masterClrMapping/>
  </p:clrMapOvr>
  <p:transition>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a:extLst>
              <a:ext uri="{C183D7F6-B498-43B3-948B-1728B52AA6E4}">
                <adec:decorative xmlns:adec="http://schemas.microsoft.com/office/drawing/2017/decorative" val="1"/>
              </a:ext>
            </a:extLst>
          </p:cNvPr>
          <p:cNvSpPr/>
          <p:nvPr userDrawn="1"/>
        </p:nvSpPr>
        <p:spPr bwMode="auto">
          <a:xfrm>
            <a:off x="437601" y="2"/>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0" i="0" dirty="0" err="1">
              <a:solidFill>
                <a:srgbClr val="90BD31"/>
              </a:solidFill>
              <a:latin typeface="Arial" panose="020B0604020202020204" pitchFamily="34" charset="0"/>
            </a:endParaRPr>
          </a:p>
        </p:txBody>
      </p:sp>
      <p:sp>
        <p:nvSpPr>
          <p:cNvPr id="10" name="Text Placeholder 13"/>
          <p:cNvSpPr>
            <a:spLocks noGrp="1"/>
          </p:cNvSpPr>
          <p:nvPr>
            <p:ph type="body" sz="quarter" idx="14" hasCustomPrompt="1"/>
          </p:nvPr>
        </p:nvSpPr>
        <p:spPr>
          <a:xfrm>
            <a:off x="447674" y="3696829"/>
            <a:ext cx="6513958" cy="312475"/>
          </a:xfrm>
          <a:prstGeom prst="rect">
            <a:avLst/>
          </a:prstGeom>
        </p:spPr>
        <p:txBody>
          <a:bodyPr bIns="0">
            <a:normAutofit/>
          </a:bodyPr>
          <a:lstStyle>
            <a:lvl1pPr marL="0" indent="0">
              <a:lnSpc>
                <a:spcPct val="100000"/>
              </a:lnSpc>
              <a:spcAft>
                <a:spcPts val="0"/>
              </a:spcAft>
              <a:buNone/>
              <a:defRPr sz="1800" b="0" i="0">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4009305"/>
            <a:ext cx="6513958" cy="612314"/>
          </a:xfrm>
          <a:prstGeom prst="rect">
            <a:avLst/>
          </a:prstGeom>
        </p:spPr>
        <p:txBody>
          <a:bodyPr>
            <a:normAutofit/>
          </a:bodyPr>
          <a:lstStyle>
            <a:lvl1pPr marL="0" indent="0">
              <a:lnSpc>
                <a:spcPct val="100000"/>
              </a:lnSpc>
              <a:spcAft>
                <a:spcPts val="0"/>
              </a:spcAft>
              <a:buNone/>
              <a:defRPr sz="1800" b="0" i="0" baseline="0">
                <a:solidFill>
                  <a:schemeClr val="accent3"/>
                </a:solidFill>
                <a:latin typeface="+mn-lt"/>
              </a:defRPr>
            </a:lvl1pPr>
          </a:lstStyle>
          <a:p>
            <a:pPr lvl="0"/>
            <a:r>
              <a:rPr lang="en-US" dirty="0"/>
              <a:t>Position Title</a:t>
            </a:r>
          </a:p>
        </p:txBody>
      </p:sp>
      <p:sp>
        <p:nvSpPr>
          <p:cNvPr id="2" name="Graphic 2">
            <a:extLst>
              <a:ext uri="{FF2B5EF4-FFF2-40B4-BE49-F238E27FC236}">
                <a16:creationId xmlns:a16="http://schemas.microsoft.com/office/drawing/2014/main" id="{655A1DA1-0BE8-32D1-7050-60BBB50F6930}"/>
              </a:ext>
              <a:ext uri="{C183D7F6-B498-43B3-948B-1728B52AA6E4}">
                <adec:decorative xmlns:adec="http://schemas.microsoft.com/office/drawing/2017/decorative" val="1"/>
              </a:ext>
            </a:extLst>
          </p:cNvPr>
          <p:cNvSpPr/>
          <p:nvPr userDrawn="1"/>
        </p:nvSpPr>
        <p:spPr>
          <a:xfrm>
            <a:off x="736971" y="416634"/>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bg1"/>
          </a:solidFill>
          <a:ln w="5953" cap="flat">
            <a:noFill/>
            <a:prstDash val="solid"/>
            <a:miter/>
          </a:ln>
        </p:spPr>
        <p:txBody>
          <a:bodyPr/>
          <a:lstStyle/>
          <a:p>
            <a:endParaRPr lang="en-US"/>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en-US" dirty="0"/>
              <a:t>Presentation Title</a:t>
            </a:r>
          </a:p>
        </p:txBody>
      </p:sp>
      <p:pic>
        <p:nvPicPr>
          <p:cNvPr id="3" name="Picture 2" descr="A blue and white logo&#10;&#10;AI-generated content may be incorrect.">
            <a:extLst>
              <a:ext uri="{FF2B5EF4-FFF2-40B4-BE49-F238E27FC236}">
                <a16:creationId xmlns:a16="http://schemas.microsoft.com/office/drawing/2014/main" id="{E488705B-DCEA-DD03-6B0F-E11EA5E8A017}"/>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764941" y="187618"/>
            <a:ext cx="842749" cy="720852"/>
          </a:xfrm>
          <a:prstGeom prst="rect">
            <a:avLst/>
          </a:prstGeom>
          <a:noFill/>
        </p:spPr>
      </p:pic>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91175AD-5EC8-6C49-8218-F38BDE3E8622}"/>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8552" t="35459" r="2030" b="-21848"/>
          <a:stretch/>
        </p:blipFill>
        <p:spPr>
          <a:xfrm rot="5400000">
            <a:off x="2622550" y="-1377949"/>
            <a:ext cx="5143500" cy="7899400"/>
          </a:xfrm>
          <a:prstGeom prst="rect">
            <a:avLst/>
          </a:prstGeom>
        </p:spPr>
      </p:pic>
      <p:sp>
        <p:nvSpPr>
          <p:cNvPr id="14" name="Rectangle 13">
            <a:extLst>
              <a:ext uri="{C183D7F6-B498-43B3-948B-1728B52AA6E4}">
                <adec:decorative xmlns:adec="http://schemas.microsoft.com/office/drawing/2017/decorative" val="1"/>
              </a:ext>
            </a:extLst>
          </p:cNvPr>
          <p:cNvSpPr/>
          <p:nvPr userDrawn="1"/>
        </p:nvSpPr>
        <p:spPr bwMode="auto">
          <a:xfrm>
            <a:off x="2" y="1772719"/>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15" name="Title 15"/>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mj-lt"/>
                <a:ea typeface="Helvetica Neue" panose="02000503000000020004" pitchFamily="2" charset="0"/>
                <a:cs typeface="Arial" panose="020B0604020202020204" pitchFamily="34" charset="0"/>
              </a:defRPr>
            </a:lvl1pPr>
          </a:lstStyle>
          <a:p>
            <a:r>
              <a:rPr lang="en-US" dirty="0"/>
              <a:t>Section Header Here</a:t>
            </a:r>
          </a:p>
        </p:txBody>
      </p:sp>
      <p:cxnSp>
        <p:nvCxnSpPr>
          <p:cNvPr id="7" name="Straight Connector 6">
            <a:extLst>
              <a:ext uri="{FF2B5EF4-FFF2-40B4-BE49-F238E27FC236}">
                <a16:creationId xmlns:a16="http://schemas.microsoft.com/office/drawing/2014/main" id="{62CCB472-92BE-5E48-80A6-FC260AA96B83}"/>
              </a:ext>
              <a:ext uri="{C183D7F6-B498-43B3-948B-1728B52AA6E4}">
                <adec:decorative xmlns:adec="http://schemas.microsoft.com/office/drawing/2017/decorative" val="1"/>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en-US" dirty="0"/>
              <a:t>Presentation Title</a:t>
            </a:r>
          </a:p>
        </p:txBody>
      </p:sp>
      <p:pic>
        <p:nvPicPr>
          <p:cNvPr id="3" name="Picture 2" descr="A blue and white logo&#10;&#10;AI-generated content may be incorrect.">
            <a:extLst>
              <a:ext uri="{FF2B5EF4-FFF2-40B4-BE49-F238E27FC236}">
                <a16:creationId xmlns:a16="http://schemas.microsoft.com/office/drawing/2014/main" id="{9AEB3B36-143E-4630-DBF9-20F31B4FA71C}"/>
              </a:ext>
            </a:extLst>
          </p:cNvPr>
          <p:cNvPicPr>
            <a:picLocks noChangeAspect="1"/>
          </p:cNvPicPr>
          <p:nvPr userDrawn="1"/>
        </p:nvPicPr>
        <p:blipFill>
          <a:blip r:embed="rId4">
            <a:extLst>
              <a:ext uri="{28A0092B-C50C-407E-A947-70E740481C1C}">
                <a14:useLocalDpi xmlns:a14="http://schemas.microsoft.com/office/drawing/2010/main" val="0"/>
              </a:ext>
            </a:extLst>
          </a:blip>
          <a:srcRect l="6301" t="13948" r="9798" b="14287"/>
          <a:stretch>
            <a:fillRect/>
          </a:stretch>
        </p:blipFill>
        <p:spPr>
          <a:xfrm>
            <a:off x="7638360" y="327303"/>
            <a:ext cx="1077421" cy="921580"/>
          </a:xfrm>
          <a:prstGeom prst="rect">
            <a:avLst/>
          </a:prstGeom>
          <a:noFill/>
        </p:spPr>
      </p:pic>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52C1D42-AAA3-B04E-A034-F13587860331}"/>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 uri="{96DAC541-7B7A-43D3-8B79-37D633B846F1}">
                <asvg:svgBlip xmlns:asvg="http://schemas.microsoft.com/office/drawing/2016/SVG/main" r:embed="rId3"/>
              </a:ext>
            </a:extLst>
          </a:blip>
          <a:srcRect l="-11183" t="13402" r="10781" b="28503"/>
          <a:stretch/>
        </p:blipFill>
        <p:spPr>
          <a:xfrm>
            <a:off x="-317500" y="-245162"/>
            <a:ext cx="9461500" cy="5388661"/>
          </a:xfrm>
          <a:prstGeom prst="rect">
            <a:avLst/>
          </a:prstGeom>
        </p:spPr>
      </p:pic>
      <p:sp>
        <p:nvSpPr>
          <p:cNvPr id="6" name="Rectangle 5">
            <a:extLst>
              <a:ext uri="{C183D7F6-B498-43B3-948B-1728B52AA6E4}">
                <adec:decorative xmlns:adec="http://schemas.microsoft.com/office/drawing/2017/decorative" val="1"/>
              </a:ext>
            </a:extLst>
          </p:cNvPr>
          <p:cNvSpPr/>
          <p:nvPr userDrawn="1"/>
        </p:nvSpPr>
        <p:spPr bwMode="auto">
          <a:xfrm>
            <a:off x="2" y="1772719"/>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E01C639F-F884-C946-B140-A9518C6FB9A8}"/>
              </a:ext>
              <a:ext uri="{C183D7F6-B498-43B3-948B-1728B52AA6E4}">
                <adec:decorative xmlns:adec="http://schemas.microsoft.com/office/drawing/2017/decorative" val="1"/>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2" name="Title 15">
            <a:extLst>
              <a:ext uri="{FF2B5EF4-FFF2-40B4-BE49-F238E27FC236}">
                <a16:creationId xmlns:a16="http://schemas.microsoft.com/office/drawing/2014/main" id="{013E3FCC-D96C-D344-BBA3-51BB23D2A0F4}"/>
              </a:ext>
            </a:extLst>
          </p:cNvPr>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mj-lt"/>
                <a:ea typeface="Helvetica Neue" panose="02000503000000020004" pitchFamily="2" charset="0"/>
                <a:cs typeface="Arial" panose="020B0604020202020204" pitchFamily="34" charset="0"/>
              </a:defRPr>
            </a:lvl1pPr>
          </a:lstStyle>
          <a:p>
            <a:r>
              <a:rPr lang="en-US" dirty="0"/>
              <a:t>Section Header Here</a:t>
            </a:r>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pic>
        <p:nvPicPr>
          <p:cNvPr id="3" name="Picture 2" descr="A blue and white logo&#10;&#10;AI-generated content may be incorrect.">
            <a:extLst>
              <a:ext uri="{FF2B5EF4-FFF2-40B4-BE49-F238E27FC236}">
                <a16:creationId xmlns:a16="http://schemas.microsoft.com/office/drawing/2014/main" id="{ABC850E5-DE8F-3422-A937-95105D0CC83D}"/>
              </a:ext>
            </a:extLst>
          </p:cNvPr>
          <p:cNvPicPr>
            <a:picLocks noChangeAspect="1"/>
          </p:cNvPicPr>
          <p:nvPr userDrawn="1"/>
        </p:nvPicPr>
        <p:blipFill>
          <a:blip r:embed="rId4">
            <a:extLst>
              <a:ext uri="{28A0092B-C50C-407E-A947-70E740481C1C}">
                <a14:useLocalDpi xmlns:a14="http://schemas.microsoft.com/office/drawing/2010/main" val="0"/>
              </a:ext>
            </a:extLst>
          </a:blip>
          <a:srcRect l="6301" t="13948" r="9798" b="14287"/>
          <a:stretch>
            <a:fillRect/>
          </a:stretch>
        </p:blipFill>
        <p:spPr>
          <a:xfrm>
            <a:off x="7638360" y="327303"/>
            <a:ext cx="1077421" cy="921580"/>
          </a:xfrm>
          <a:prstGeom prst="rect">
            <a:avLst/>
          </a:prstGeom>
          <a:noFill/>
        </p:spPr>
      </p:pic>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788447-026C-8740-AB11-4D9C4007C66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l="14414"/>
          <a:stretch/>
        </p:blipFill>
        <p:spPr>
          <a:xfrm>
            <a:off x="0" y="401119"/>
            <a:ext cx="9144000" cy="1774069"/>
          </a:xfrm>
          <a:prstGeom prst="rect">
            <a:avLst/>
          </a:prstGeom>
        </p:spPr>
      </p:pic>
      <p:sp>
        <p:nvSpPr>
          <p:cNvPr id="6" name="Rectangle 5"/>
          <p:cNvSpPr/>
          <p:nvPr userDrawn="1"/>
        </p:nvSpPr>
        <p:spPr bwMode="auto">
          <a:xfrm>
            <a:off x="2" y="1772719"/>
            <a:ext cx="7051729" cy="1411357"/>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7AB58095-3588-1A4E-B981-253E9F1A1AEC}"/>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1" name="Title 15">
            <a:extLst>
              <a:ext uri="{FF2B5EF4-FFF2-40B4-BE49-F238E27FC236}">
                <a16:creationId xmlns:a16="http://schemas.microsoft.com/office/drawing/2014/main" id="{18DED201-C78F-0E4A-B63C-520004DA73BE}"/>
              </a:ext>
            </a:extLst>
          </p:cNvPr>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mj-lt"/>
                <a:ea typeface="Helvetica Neue" panose="02000503000000020004" pitchFamily="2" charset="0"/>
                <a:cs typeface="Arial" panose="020B0604020202020204" pitchFamily="34" charset="0"/>
              </a:defRPr>
            </a:lvl1pPr>
          </a:lstStyle>
          <a:p>
            <a:r>
              <a:rPr lang="en-US" dirty="0"/>
              <a:t>Section Header Here</a:t>
            </a:r>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pic>
        <p:nvPicPr>
          <p:cNvPr id="7" name="Picture 6" descr="A blue and white logo&#10;&#10;AI-generated content may be incorrect.">
            <a:extLst>
              <a:ext uri="{FF2B5EF4-FFF2-40B4-BE49-F238E27FC236}">
                <a16:creationId xmlns:a16="http://schemas.microsoft.com/office/drawing/2014/main" id="{9CD24E58-3F30-F723-7703-DD76A058E596}"/>
              </a:ext>
            </a:extLst>
          </p:cNvPr>
          <p:cNvPicPr>
            <a:picLocks noChangeAspect="1"/>
          </p:cNvPicPr>
          <p:nvPr userDrawn="1"/>
        </p:nvPicPr>
        <p:blipFill>
          <a:blip r:embed="rId3">
            <a:extLst>
              <a:ext uri="{28A0092B-C50C-407E-A947-70E740481C1C}">
                <a14:useLocalDpi xmlns:a14="http://schemas.microsoft.com/office/drawing/2010/main" val="0"/>
              </a:ext>
            </a:extLst>
          </a:blip>
          <a:srcRect l="6301" t="13948" r="9798" b="14287"/>
          <a:stretch>
            <a:fillRect/>
          </a:stretch>
        </p:blipFill>
        <p:spPr>
          <a:xfrm>
            <a:off x="7638360" y="327303"/>
            <a:ext cx="1077421" cy="921580"/>
          </a:xfrm>
          <a:prstGeom prst="rect">
            <a:avLst/>
          </a:prstGeom>
          <a:noFill/>
        </p:spPr>
      </p:pic>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1320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losing with logo - Navy">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544D8D-38E9-BFBA-210D-9D78D1C2B4F2}"/>
              </a:ext>
            </a:extLst>
          </p:cNvPr>
          <p:cNvPicPr>
            <a:picLocks noChangeAspect="1"/>
          </p:cNvPicPr>
          <p:nvPr userDrawn="1"/>
        </p:nvPicPr>
        <p:blipFill>
          <a:blip r:embed="rId2"/>
          <a:stretch>
            <a:fillRect/>
          </a:stretch>
        </p:blipFill>
        <p:spPr>
          <a:xfrm>
            <a:off x="2413035" y="2104150"/>
            <a:ext cx="4317929" cy="882823"/>
          </a:xfrm>
          <a:prstGeom prst="rect">
            <a:avLst/>
          </a:prstGeom>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losing with logo - white">
    <p:bg>
      <p:bgRef idx="1001">
        <a:schemeClr val="bg1"/>
      </p:bgRef>
    </p:bg>
    <p:spTree>
      <p:nvGrpSpPr>
        <p:cNvPr id="1" name=""/>
        <p:cNvGrpSpPr/>
        <p:nvPr/>
      </p:nvGrpSpPr>
      <p:grpSpPr>
        <a:xfrm>
          <a:off x="0" y="0"/>
          <a:ext cx="0" cy="0"/>
          <a:chOff x="0" y="0"/>
          <a:chExt cx="0" cy="0"/>
        </a:xfrm>
      </p:grpSpPr>
      <p:pic>
        <p:nvPicPr>
          <p:cNvPr id="4" name="Picture 3" descr="Home">
            <a:extLst>
              <a:ext uri="{FF2B5EF4-FFF2-40B4-BE49-F238E27FC236}">
                <a16:creationId xmlns:a16="http://schemas.microsoft.com/office/drawing/2014/main" id="{A86C9F26-451B-8E21-0FBC-135035DA43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5479" y="1176818"/>
            <a:ext cx="4184782" cy="8558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white logo&#10;&#10;AI-generated content may be incorrect.">
            <a:extLst>
              <a:ext uri="{FF2B5EF4-FFF2-40B4-BE49-F238E27FC236}">
                <a16:creationId xmlns:a16="http://schemas.microsoft.com/office/drawing/2014/main" id="{AB9DD277-6482-ACD3-D3E8-51CD3BCE00C1}"/>
              </a:ext>
            </a:extLst>
          </p:cNvPr>
          <p:cNvPicPr>
            <a:picLocks noChangeAspect="1"/>
          </p:cNvPicPr>
          <p:nvPr userDrawn="1"/>
        </p:nvPicPr>
        <p:blipFill>
          <a:blip r:embed="rId3">
            <a:extLst>
              <a:ext uri="{28A0092B-C50C-407E-A947-70E740481C1C}">
                <a14:useLocalDpi xmlns:a14="http://schemas.microsoft.com/office/drawing/2010/main" val="0"/>
              </a:ext>
            </a:extLst>
          </a:blip>
          <a:srcRect l="6301" t="13948" r="9798" b="14287"/>
          <a:stretch>
            <a:fillRect/>
          </a:stretch>
        </p:blipFill>
        <p:spPr>
          <a:xfrm>
            <a:off x="3599515" y="2323957"/>
            <a:ext cx="1836711" cy="1571046"/>
          </a:xfrm>
          <a:prstGeom prst="rect">
            <a:avLst/>
          </a:prstGeom>
          <a:noFill/>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66F05B-DFA4-6F48-B676-F50E7C038154}"/>
              </a:ext>
            </a:extLst>
          </p:cNvPr>
          <p:cNvSpPr/>
          <p:nvPr userDrawn="1"/>
        </p:nvSpPr>
        <p:spPr bwMode="auto">
          <a:xfrm>
            <a:off x="6149581" y="1645920"/>
            <a:ext cx="2994421" cy="3497580"/>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sp>
        <p:nvSpPr>
          <p:cNvPr id="7" name="Rectangle 6">
            <a:extLst>
              <a:ext uri="{FF2B5EF4-FFF2-40B4-BE49-F238E27FC236}">
                <a16:creationId xmlns:a16="http://schemas.microsoft.com/office/drawing/2014/main" id="{94494DF8-84C9-4641-9876-C01FAA2F1677}"/>
              </a:ext>
            </a:extLst>
          </p:cNvPr>
          <p:cNvSpPr/>
          <p:nvPr userDrawn="1"/>
        </p:nvSpPr>
        <p:spPr bwMode="auto">
          <a:xfrm>
            <a:off x="2" y="0"/>
            <a:ext cx="6149579"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pic>
        <p:nvPicPr>
          <p:cNvPr id="13" name="Picture 12">
            <a:extLst>
              <a:ext uri="{FF2B5EF4-FFF2-40B4-BE49-F238E27FC236}">
                <a16:creationId xmlns:a16="http://schemas.microsoft.com/office/drawing/2014/main" id="{EB73C1E6-BC68-894B-BFA0-E9C181FA15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49580" y="1"/>
            <a:ext cx="2994420" cy="2015504"/>
          </a:xfrm>
          <a:prstGeom prst="rect">
            <a:avLst/>
          </a:prstGeom>
        </p:spPr>
      </p:pic>
      <p:pic>
        <p:nvPicPr>
          <p:cNvPr id="14" name="Picture 13">
            <a:extLst>
              <a:ext uri="{FF2B5EF4-FFF2-40B4-BE49-F238E27FC236}">
                <a16:creationId xmlns:a16="http://schemas.microsoft.com/office/drawing/2014/main" id="{4AD4098B-43D5-4B4E-A524-530B7E386F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pic>
        <p:nvPicPr>
          <p:cNvPr id="2" name="Picture 1">
            <a:extLst>
              <a:ext uri="{FF2B5EF4-FFF2-40B4-BE49-F238E27FC236}">
                <a16:creationId xmlns:a16="http://schemas.microsoft.com/office/drawing/2014/main" id="{9A1E061F-A72A-5142-8A32-D6BACF33C6D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 y="144895"/>
            <a:ext cx="6149579" cy="1021134"/>
          </a:xfrm>
          <a:prstGeom prst="rect">
            <a:avLst/>
          </a:prstGeom>
        </p:spPr>
      </p:pic>
      <p:sp>
        <p:nvSpPr>
          <p:cNvPr id="4" name="Rectangle 3">
            <a:extLst>
              <a:ext uri="{FF2B5EF4-FFF2-40B4-BE49-F238E27FC236}">
                <a16:creationId xmlns:a16="http://schemas.microsoft.com/office/drawing/2014/main" id="{2D02854B-56E4-5DEA-BE42-6D94032AF442}"/>
              </a:ext>
            </a:extLst>
          </p:cNvPr>
          <p:cNvSpPr/>
          <p:nvPr userDrawn="1"/>
        </p:nvSpPr>
        <p:spPr bwMode="auto">
          <a:xfrm>
            <a:off x="6149576" y="2006094"/>
            <a:ext cx="1721883" cy="1618283"/>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5" name="Picture 4" descr="Home">
            <a:extLst>
              <a:ext uri="{FF2B5EF4-FFF2-40B4-BE49-F238E27FC236}">
                <a16:creationId xmlns:a16="http://schemas.microsoft.com/office/drawing/2014/main" id="{5D635F11-E5BA-2D9B-239F-4350230E195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97954" y="2649550"/>
            <a:ext cx="1620284" cy="3313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white logo&#10;&#10;AI-generated content may be incorrect.">
            <a:extLst>
              <a:ext uri="{FF2B5EF4-FFF2-40B4-BE49-F238E27FC236}">
                <a16:creationId xmlns:a16="http://schemas.microsoft.com/office/drawing/2014/main" id="{6E4EC0CE-E004-7816-D9A7-C42878268316}"/>
              </a:ext>
            </a:extLst>
          </p:cNvPr>
          <p:cNvPicPr>
            <a:picLocks noChangeAspect="1"/>
          </p:cNvPicPr>
          <p:nvPr userDrawn="1"/>
        </p:nvPicPr>
        <p:blipFill>
          <a:blip r:embed="rId6">
            <a:extLst>
              <a:ext uri="{28A0092B-C50C-407E-A947-70E740481C1C}">
                <a14:useLocalDpi xmlns:a14="http://schemas.microsoft.com/office/drawing/2010/main" val="0"/>
              </a:ext>
            </a:extLst>
          </a:blip>
          <a:srcRect l="6301" t="13948" r="9798" b="14287"/>
          <a:stretch>
            <a:fillRect/>
          </a:stretch>
        </p:blipFill>
        <p:spPr>
          <a:xfrm>
            <a:off x="4312868" y="444459"/>
            <a:ext cx="1836711" cy="1571046"/>
          </a:xfrm>
          <a:prstGeom prst="rect">
            <a:avLst/>
          </a:prstGeom>
          <a:noFill/>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losing – Mt. Zion">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66F05B-DFA4-6F48-B676-F50E7C038154}"/>
              </a:ext>
            </a:extLst>
          </p:cNvPr>
          <p:cNvSpPr/>
          <p:nvPr userDrawn="1"/>
        </p:nvSpPr>
        <p:spPr bwMode="auto">
          <a:xfrm>
            <a:off x="6149581" y="1645920"/>
            <a:ext cx="2994421" cy="349758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sp>
        <p:nvSpPr>
          <p:cNvPr id="7" name="Rectangle 6">
            <a:extLst>
              <a:ext uri="{FF2B5EF4-FFF2-40B4-BE49-F238E27FC236}">
                <a16:creationId xmlns:a16="http://schemas.microsoft.com/office/drawing/2014/main" id="{94494DF8-84C9-4641-9876-C01FAA2F1677}"/>
              </a:ext>
            </a:extLst>
          </p:cNvPr>
          <p:cNvSpPr/>
          <p:nvPr userDrawn="1"/>
        </p:nvSpPr>
        <p:spPr bwMode="auto">
          <a:xfrm>
            <a:off x="2" y="0"/>
            <a:ext cx="6149579"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pic>
        <p:nvPicPr>
          <p:cNvPr id="13" name="Picture 12">
            <a:extLst>
              <a:ext uri="{FF2B5EF4-FFF2-40B4-BE49-F238E27FC236}">
                <a16:creationId xmlns:a16="http://schemas.microsoft.com/office/drawing/2014/main" id="{EB73C1E6-BC68-894B-BFA0-E9C181FA15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49580" y="9411"/>
            <a:ext cx="2994420" cy="1996683"/>
          </a:xfrm>
          <a:prstGeom prst="rect">
            <a:avLst/>
          </a:prstGeom>
        </p:spPr>
      </p:pic>
      <p:pic>
        <p:nvPicPr>
          <p:cNvPr id="14" name="Picture 13">
            <a:extLst>
              <a:ext uri="{FF2B5EF4-FFF2-40B4-BE49-F238E27FC236}">
                <a16:creationId xmlns:a16="http://schemas.microsoft.com/office/drawing/2014/main" id="{4AD4098B-43D5-4B4E-A524-530B7E386F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88949"/>
            <a:ext cx="6149577" cy="3754552"/>
          </a:xfrm>
          <a:prstGeom prst="rect">
            <a:avLst/>
          </a:prstGeom>
        </p:spPr>
      </p:pic>
      <p:pic>
        <p:nvPicPr>
          <p:cNvPr id="15" name="Graphic 14">
            <a:extLst>
              <a:ext uri="{FF2B5EF4-FFF2-40B4-BE49-F238E27FC236}">
                <a16:creationId xmlns:a16="http://schemas.microsoft.com/office/drawing/2014/main" id="{A81F62F8-022A-8040-9203-343FE92FDB09}"/>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35407" b="39964"/>
          <a:stretch/>
        </p:blipFill>
        <p:spPr>
          <a:xfrm>
            <a:off x="-993817" y="0"/>
            <a:ext cx="7143396" cy="1388949"/>
          </a:xfrm>
          <a:prstGeom prst="rect">
            <a:avLst/>
          </a:prstGeom>
        </p:spPr>
      </p:pic>
      <p:sp>
        <p:nvSpPr>
          <p:cNvPr id="2" name="Rectangle 1">
            <a:extLst>
              <a:ext uri="{FF2B5EF4-FFF2-40B4-BE49-F238E27FC236}">
                <a16:creationId xmlns:a16="http://schemas.microsoft.com/office/drawing/2014/main" id="{261CA5A2-48B9-8307-9389-7984618F3BE0}"/>
              </a:ext>
            </a:extLst>
          </p:cNvPr>
          <p:cNvSpPr/>
          <p:nvPr userDrawn="1"/>
        </p:nvSpPr>
        <p:spPr bwMode="auto">
          <a:xfrm>
            <a:off x="6149577" y="2006094"/>
            <a:ext cx="1879998" cy="1618283"/>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3" name="Picture 2">
            <a:extLst>
              <a:ext uri="{FF2B5EF4-FFF2-40B4-BE49-F238E27FC236}">
                <a16:creationId xmlns:a16="http://schemas.microsoft.com/office/drawing/2014/main" id="{D668456E-B3B3-08C3-1E4D-89645809CA99}"/>
              </a:ext>
            </a:extLst>
          </p:cNvPr>
          <p:cNvPicPr>
            <a:picLocks noChangeAspect="1"/>
          </p:cNvPicPr>
          <p:nvPr userDrawn="1"/>
        </p:nvPicPr>
        <p:blipFill>
          <a:blip r:embed="rId6"/>
          <a:stretch>
            <a:fillRect/>
          </a:stretch>
        </p:blipFill>
        <p:spPr>
          <a:xfrm>
            <a:off x="6300276" y="2653858"/>
            <a:ext cx="1578600" cy="322753"/>
          </a:xfrm>
          <a:prstGeom prst="rect">
            <a:avLst/>
          </a:prstGeom>
        </p:spPr>
      </p:pic>
      <p:pic>
        <p:nvPicPr>
          <p:cNvPr id="4" name="Picture 3" descr="A blue and white logo&#10;&#10;AI-generated content may be incorrect.">
            <a:extLst>
              <a:ext uri="{FF2B5EF4-FFF2-40B4-BE49-F238E27FC236}">
                <a16:creationId xmlns:a16="http://schemas.microsoft.com/office/drawing/2014/main" id="{00BEAD49-7215-42BB-B9CE-B5F3D220EAE5}"/>
              </a:ext>
            </a:extLst>
          </p:cNvPr>
          <p:cNvPicPr>
            <a:picLocks noChangeAspect="1"/>
          </p:cNvPicPr>
          <p:nvPr userDrawn="1"/>
        </p:nvPicPr>
        <p:blipFill>
          <a:blip r:embed="rId7">
            <a:extLst>
              <a:ext uri="{28A0092B-C50C-407E-A947-70E740481C1C}">
                <a14:useLocalDpi xmlns:a14="http://schemas.microsoft.com/office/drawing/2010/main" val="0"/>
              </a:ext>
            </a:extLst>
          </a:blip>
          <a:srcRect l="6301" t="13948" r="9798" b="14287"/>
          <a:stretch>
            <a:fillRect/>
          </a:stretch>
        </p:blipFill>
        <p:spPr>
          <a:xfrm>
            <a:off x="4312864" y="444459"/>
            <a:ext cx="1836711" cy="1571046"/>
          </a:xfrm>
          <a:prstGeom prst="rect">
            <a:avLst/>
          </a:prstGeom>
          <a:noFill/>
        </p:spPr>
      </p:pic>
    </p:spTree>
    <p:extLst>
      <p:ext uri="{BB962C8B-B14F-4D97-AF65-F5344CB8AC3E}">
        <p14:creationId xmlns:p14="http://schemas.microsoft.com/office/powerpoint/2010/main" val="28116350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4FBE2C-79B3-0741-8C4F-E79579E3B5C3}"/>
              </a:ext>
            </a:extLst>
          </p:cNvPr>
          <p:cNvSpPr/>
          <p:nvPr userDrawn="1"/>
        </p:nvSpPr>
        <p:spPr bwMode="auto">
          <a:xfrm>
            <a:off x="0" y="1645921"/>
            <a:ext cx="2994421" cy="3497580"/>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sp>
        <p:nvSpPr>
          <p:cNvPr id="6" name="Rectangle 5">
            <a:extLst>
              <a:ext uri="{FF2B5EF4-FFF2-40B4-BE49-F238E27FC236}">
                <a16:creationId xmlns:a16="http://schemas.microsoft.com/office/drawing/2014/main" id="{7CBA96EE-AE7F-9D47-80E0-948746F73CBD}"/>
              </a:ext>
            </a:extLst>
          </p:cNvPr>
          <p:cNvSpPr/>
          <p:nvPr userDrawn="1"/>
        </p:nvSpPr>
        <p:spPr bwMode="auto">
          <a:xfrm>
            <a:off x="2756757" y="0"/>
            <a:ext cx="6387245"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pic>
        <p:nvPicPr>
          <p:cNvPr id="11" name="Picture 10">
            <a:extLst>
              <a:ext uri="{FF2B5EF4-FFF2-40B4-BE49-F238E27FC236}">
                <a16:creationId xmlns:a16="http://schemas.microsoft.com/office/drawing/2014/main" id="{4508378B-0C89-E14E-8069-2034FF2D0F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 y="1"/>
            <a:ext cx="2760609" cy="2015504"/>
          </a:xfrm>
          <a:prstGeom prst="rect">
            <a:avLst/>
          </a:prstGeom>
        </p:spPr>
      </p:pic>
      <p:pic>
        <p:nvPicPr>
          <p:cNvPr id="13" name="Picture 12">
            <a:extLst>
              <a:ext uri="{FF2B5EF4-FFF2-40B4-BE49-F238E27FC236}">
                <a16:creationId xmlns:a16="http://schemas.microsoft.com/office/drawing/2014/main" id="{A98C622B-BC71-0F4D-ACEB-367F089BDF4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1"/>
            <a:ext cx="6387246" cy="3886199"/>
          </a:xfrm>
          <a:prstGeom prst="rect">
            <a:avLst/>
          </a:prstGeom>
        </p:spPr>
      </p:pic>
      <p:pic>
        <p:nvPicPr>
          <p:cNvPr id="2" name="Picture 1">
            <a:extLst>
              <a:ext uri="{FF2B5EF4-FFF2-40B4-BE49-F238E27FC236}">
                <a16:creationId xmlns:a16="http://schemas.microsoft.com/office/drawing/2014/main" id="{2A46CC52-4A32-374A-BF1E-0FA06087FD5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454" t="5935" r="2464" b="11182"/>
          <a:stretch/>
        </p:blipFill>
        <p:spPr>
          <a:xfrm>
            <a:off x="2756141" y="30482"/>
            <a:ext cx="6387861" cy="1226817"/>
          </a:xfrm>
          <a:prstGeom prst="rect">
            <a:avLst/>
          </a:prstGeom>
        </p:spPr>
      </p:pic>
      <p:sp>
        <p:nvSpPr>
          <p:cNvPr id="3" name="Rectangle 2">
            <a:extLst>
              <a:ext uri="{FF2B5EF4-FFF2-40B4-BE49-F238E27FC236}">
                <a16:creationId xmlns:a16="http://schemas.microsoft.com/office/drawing/2014/main" id="{0D53D503-4EBE-A9EE-25A0-5EB4E38A3F86}"/>
              </a:ext>
            </a:extLst>
          </p:cNvPr>
          <p:cNvSpPr/>
          <p:nvPr userDrawn="1"/>
        </p:nvSpPr>
        <p:spPr bwMode="auto">
          <a:xfrm>
            <a:off x="971550" y="2015505"/>
            <a:ext cx="1784590" cy="1618283"/>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4" name="Picture 3">
            <a:extLst>
              <a:ext uri="{FF2B5EF4-FFF2-40B4-BE49-F238E27FC236}">
                <a16:creationId xmlns:a16="http://schemas.microsoft.com/office/drawing/2014/main" id="{93D6DDB8-46B8-1369-95B3-5B1DCB565024}"/>
              </a:ext>
            </a:extLst>
          </p:cNvPr>
          <p:cNvPicPr>
            <a:picLocks noChangeAspect="1"/>
          </p:cNvPicPr>
          <p:nvPr userDrawn="1"/>
        </p:nvPicPr>
        <p:blipFill>
          <a:blip r:embed="rId5"/>
          <a:stretch>
            <a:fillRect/>
          </a:stretch>
        </p:blipFill>
        <p:spPr>
          <a:xfrm>
            <a:off x="1074545" y="2663269"/>
            <a:ext cx="1578600" cy="322753"/>
          </a:xfrm>
          <a:prstGeom prst="rect">
            <a:avLst/>
          </a:prstGeom>
        </p:spPr>
      </p:pic>
      <p:pic>
        <p:nvPicPr>
          <p:cNvPr id="5" name="Picture 4" descr="A blue and white logo&#10;&#10;AI-generated content may be incorrect.">
            <a:extLst>
              <a:ext uri="{FF2B5EF4-FFF2-40B4-BE49-F238E27FC236}">
                <a16:creationId xmlns:a16="http://schemas.microsoft.com/office/drawing/2014/main" id="{D4757E76-DFD3-3C22-DE26-6AEBAD0D1853}"/>
              </a:ext>
            </a:extLst>
          </p:cNvPr>
          <p:cNvPicPr>
            <a:picLocks noChangeAspect="1"/>
          </p:cNvPicPr>
          <p:nvPr userDrawn="1"/>
        </p:nvPicPr>
        <p:blipFill>
          <a:blip r:embed="rId6">
            <a:extLst>
              <a:ext uri="{28A0092B-C50C-407E-A947-70E740481C1C}">
                <a14:useLocalDpi xmlns:a14="http://schemas.microsoft.com/office/drawing/2010/main" val="0"/>
              </a:ext>
            </a:extLst>
          </a:blip>
          <a:srcRect l="6301" t="13948" r="9798" b="14287"/>
          <a:stretch>
            <a:fillRect/>
          </a:stretch>
        </p:blipFill>
        <p:spPr>
          <a:xfrm>
            <a:off x="2756139" y="474940"/>
            <a:ext cx="1836711" cy="1571046"/>
          </a:xfrm>
          <a:prstGeom prst="rect">
            <a:avLst/>
          </a:prstGeom>
          <a:noFill/>
        </p:spPr>
      </p:pic>
    </p:spTree>
    <p:extLst>
      <p:ext uri="{BB962C8B-B14F-4D97-AF65-F5344CB8AC3E}">
        <p14:creationId xmlns:p14="http://schemas.microsoft.com/office/powerpoint/2010/main" val="29792871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dirty="0"/>
              <a:t>Presentation Title</a:t>
            </a:r>
            <a:endParaRPr lang="en-US" dirty="0">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pic>
        <p:nvPicPr>
          <p:cNvPr id="2" name="Picture 1" descr="A blue and white logo&#10;&#10;AI-generated content may be incorrect.">
            <a:extLst>
              <a:ext uri="{FF2B5EF4-FFF2-40B4-BE49-F238E27FC236}">
                <a16:creationId xmlns:a16="http://schemas.microsoft.com/office/drawing/2014/main" id="{374E3B83-7E65-6267-D867-4D27A3A9E950}"/>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764941" y="187618"/>
            <a:ext cx="842749" cy="720852"/>
          </a:xfrm>
          <a:prstGeom prst="rect">
            <a:avLst/>
          </a:prstGeom>
          <a:noFill/>
        </p:spPr>
      </p:pic>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4FBBD5-5854-194C-9766-1823F3F5452C}"/>
              </a:ext>
            </a:extLst>
          </p:cNvPr>
          <p:cNvSpPr/>
          <p:nvPr userDrawn="1"/>
        </p:nvSpPr>
        <p:spPr bwMode="auto">
          <a:xfrm>
            <a:off x="0" y="1645921"/>
            <a:ext cx="2994421" cy="349758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sp>
        <p:nvSpPr>
          <p:cNvPr id="6" name="Rectangle 5">
            <a:extLst>
              <a:ext uri="{FF2B5EF4-FFF2-40B4-BE49-F238E27FC236}">
                <a16:creationId xmlns:a16="http://schemas.microsoft.com/office/drawing/2014/main" id="{FEB282E7-F7BC-5A48-9E5F-4ECBFDF952A0}"/>
              </a:ext>
            </a:extLst>
          </p:cNvPr>
          <p:cNvSpPr/>
          <p:nvPr userDrawn="1"/>
        </p:nvSpPr>
        <p:spPr bwMode="auto">
          <a:xfrm>
            <a:off x="2756757" y="0"/>
            <a:ext cx="6387245"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Times New Roman" panose="02020603050405020304" pitchFamily="18" charset="0"/>
            </a:endParaRPr>
          </a:p>
        </p:txBody>
      </p:sp>
      <p:pic>
        <p:nvPicPr>
          <p:cNvPr id="10" name="Picture 9">
            <a:extLst>
              <a:ext uri="{FF2B5EF4-FFF2-40B4-BE49-F238E27FC236}">
                <a16:creationId xmlns:a16="http://schemas.microsoft.com/office/drawing/2014/main" id="{21C94893-0820-A743-86A6-BDEB411A72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2756753" cy="2015504"/>
          </a:xfrm>
          <a:prstGeom prst="rect">
            <a:avLst/>
          </a:prstGeom>
        </p:spPr>
      </p:pic>
      <p:pic>
        <p:nvPicPr>
          <p:cNvPr id="11" name="Picture 10">
            <a:extLst>
              <a:ext uri="{FF2B5EF4-FFF2-40B4-BE49-F238E27FC236}">
                <a16:creationId xmlns:a16="http://schemas.microsoft.com/office/drawing/2014/main" id="{1412EA7E-47D5-4248-9461-6049F4FA2F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1"/>
            <a:ext cx="6387246" cy="3886199"/>
          </a:xfrm>
          <a:prstGeom prst="rect">
            <a:avLst/>
          </a:prstGeom>
        </p:spPr>
      </p:pic>
      <p:pic>
        <p:nvPicPr>
          <p:cNvPr id="9" name="Graphic 8">
            <a:extLst>
              <a:ext uri="{FF2B5EF4-FFF2-40B4-BE49-F238E27FC236}">
                <a16:creationId xmlns:a16="http://schemas.microsoft.com/office/drawing/2014/main" id="{21F1DBF9-E6D2-EC49-80D7-6EE1B776A50D}"/>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37974" b="37397"/>
          <a:stretch/>
        </p:blipFill>
        <p:spPr>
          <a:xfrm>
            <a:off x="2756140" y="15255"/>
            <a:ext cx="6387860" cy="1242044"/>
          </a:xfrm>
          <a:prstGeom prst="rect">
            <a:avLst/>
          </a:prstGeom>
        </p:spPr>
      </p:pic>
      <p:sp>
        <p:nvSpPr>
          <p:cNvPr id="3" name="Rectangle 2">
            <a:extLst>
              <a:ext uri="{FF2B5EF4-FFF2-40B4-BE49-F238E27FC236}">
                <a16:creationId xmlns:a16="http://schemas.microsoft.com/office/drawing/2014/main" id="{D2E65389-C1BD-FF72-DEC9-9E36D85245D9}"/>
              </a:ext>
            </a:extLst>
          </p:cNvPr>
          <p:cNvSpPr/>
          <p:nvPr userDrawn="1"/>
        </p:nvSpPr>
        <p:spPr bwMode="auto">
          <a:xfrm>
            <a:off x="971550" y="2015505"/>
            <a:ext cx="1784590" cy="1618283"/>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2" name="Picture 1">
            <a:extLst>
              <a:ext uri="{FF2B5EF4-FFF2-40B4-BE49-F238E27FC236}">
                <a16:creationId xmlns:a16="http://schemas.microsoft.com/office/drawing/2014/main" id="{C0BC9B1B-FCF4-F93E-6225-98A222B29FC4}"/>
              </a:ext>
            </a:extLst>
          </p:cNvPr>
          <p:cNvPicPr>
            <a:picLocks noChangeAspect="1"/>
          </p:cNvPicPr>
          <p:nvPr userDrawn="1"/>
        </p:nvPicPr>
        <p:blipFill>
          <a:blip r:embed="rId6"/>
          <a:stretch>
            <a:fillRect/>
          </a:stretch>
        </p:blipFill>
        <p:spPr>
          <a:xfrm>
            <a:off x="1074545" y="2663269"/>
            <a:ext cx="1578600" cy="322753"/>
          </a:xfrm>
          <a:prstGeom prst="rect">
            <a:avLst/>
          </a:prstGeom>
        </p:spPr>
      </p:pic>
      <p:pic>
        <p:nvPicPr>
          <p:cNvPr id="4" name="Picture 3" descr="A blue and white logo&#10;&#10;AI-generated content may be incorrect.">
            <a:extLst>
              <a:ext uri="{FF2B5EF4-FFF2-40B4-BE49-F238E27FC236}">
                <a16:creationId xmlns:a16="http://schemas.microsoft.com/office/drawing/2014/main" id="{1551E1C7-99B1-97FA-A7B6-74E46D9325D8}"/>
              </a:ext>
            </a:extLst>
          </p:cNvPr>
          <p:cNvPicPr>
            <a:picLocks noChangeAspect="1"/>
          </p:cNvPicPr>
          <p:nvPr userDrawn="1"/>
        </p:nvPicPr>
        <p:blipFill>
          <a:blip r:embed="rId7">
            <a:extLst>
              <a:ext uri="{28A0092B-C50C-407E-A947-70E740481C1C}">
                <a14:useLocalDpi xmlns:a14="http://schemas.microsoft.com/office/drawing/2010/main" val="0"/>
              </a:ext>
            </a:extLst>
          </a:blip>
          <a:srcRect l="6301" t="13948" r="9798" b="14287"/>
          <a:stretch>
            <a:fillRect/>
          </a:stretch>
        </p:blipFill>
        <p:spPr>
          <a:xfrm>
            <a:off x="2756138" y="444459"/>
            <a:ext cx="1836711" cy="1571046"/>
          </a:xfrm>
          <a:prstGeom prst="rect">
            <a:avLst/>
          </a:prstGeom>
          <a:noFill/>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dirty="0"/>
              <a:t>Presentation Title</a:t>
            </a:r>
            <a:endParaRPr lang="en-US" dirty="0">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sp>
        <p:nvSpPr>
          <p:cNvPr id="3" name="Chart Placeholder 2"/>
          <p:cNvSpPr>
            <a:spLocks noGrp="1"/>
          </p:cNvSpPr>
          <p:nvPr>
            <p:ph type="chart" sz="quarter" idx="14"/>
          </p:nvPr>
        </p:nvSpPr>
        <p:spPr>
          <a:xfrm>
            <a:off x="293268" y="337931"/>
            <a:ext cx="8587407" cy="4065105"/>
          </a:xfrm>
          <a:prstGeom prst="rect">
            <a:avLst/>
          </a:prstGeom>
        </p:spPr>
        <p:txBody>
          <a:bodyPr>
            <a:normAutofit/>
          </a:bodyPr>
          <a:lstStyle>
            <a:lvl1pPr>
              <a:defRPr b="0" i="0">
                <a:latin typeface="+mn-lt"/>
                <a:ea typeface="Helvetica Neue" panose="02000503000000020004" pitchFamily="2" charset="0"/>
                <a:cs typeface="Arial" panose="020B0604020202020204" pitchFamily="34" charset="0"/>
              </a:defRPr>
            </a:lvl1pPr>
          </a:lstStyle>
          <a:p>
            <a:r>
              <a:rPr lang="en-US"/>
              <a:t>Click icon to add chart</a:t>
            </a:r>
            <a:endParaRPr lang="en-US" dirty="0"/>
          </a:p>
        </p:txBody>
      </p:sp>
      <p:pic>
        <p:nvPicPr>
          <p:cNvPr id="2" name="Picture 1" descr="A blue and white logo&#10;&#10;AI-generated content may be incorrect.">
            <a:extLst>
              <a:ext uri="{FF2B5EF4-FFF2-40B4-BE49-F238E27FC236}">
                <a16:creationId xmlns:a16="http://schemas.microsoft.com/office/drawing/2014/main" id="{CB7F55FB-664D-F0AF-2385-12A0819FAB1E}"/>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764941" y="187618"/>
            <a:ext cx="842749" cy="720852"/>
          </a:xfrm>
          <a:prstGeom prst="rect">
            <a:avLst/>
          </a:prstGeom>
          <a:noFill/>
        </p:spPr>
      </p:pic>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dirty="0">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sp>
        <p:nvSpPr>
          <p:cNvPr id="11" name="Title 15"/>
          <p:cNvSpPr>
            <a:spLocks noGrp="1"/>
          </p:cNvSpPr>
          <p:nvPr>
            <p:ph type="title" hasCustomPrompt="1"/>
          </p:nvPr>
        </p:nvSpPr>
        <p:spPr>
          <a:xfrm>
            <a:off x="437727" y="318751"/>
            <a:ext cx="7327214" cy="458587"/>
          </a:xfr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37727" y="695741"/>
            <a:ext cx="7323972" cy="334897"/>
          </a:xfrm>
          <a:prstGeom prst="rect">
            <a:avLst/>
          </a:prstGeom>
        </p:spPr>
        <p:txBody>
          <a:bodyPr>
            <a:noAutofit/>
          </a:bodyPr>
          <a:lstStyle>
            <a:lvl1pPr marL="0" indent="0">
              <a:lnSpc>
                <a:spcPct val="100000"/>
              </a:lnSpc>
              <a:buNone/>
              <a:defRPr sz="1800" b="0" i="0">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3" name="Text Placeholder 2">
            <a:extLst>
              <a:ext uri="{FF2B5EF4-FFF2-40B4-BE49-F238E27FC236}">
                <a16:creationId xmlns:a16="http://schemas.microsoft.com/office/drawing/2014/main" id="{CE82E45E-7E3F-B7B9-7AD7-EA5C1B6FC3A5}"/>
              </a:ext>
            </a:extLst>
          </p:cNvPr>
          <p:cNvSpPr>
            <a:spLocks noGrp="1"/>
          </p:cNvSpPr>
          <p:nvPr>
            <p:ph type="body" sz="quarter" idx="21"/>
          </p:nvPr>
        </p:nvSpPr>
        <p:spPr>
          <a:xfrm>
            <a:off x="437727" y="1401763"/>
            <a:ext cx="3914775" cy="293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1089923-341A-E32D-3632-EB11434278A4}"/>
              </a:ext>
            </a:extLst>
          </p:cNvPr>
          <p:cNvSpPr>
            <a:spLocks noGrp="1"/>
          </p:cNvSpPr>
          <p:nvPr>
            <p:ph type="body" sz="quarter" idx="22"/>
          </p:nvPr>
        </p:nvSpPr>
        <p:spPr>
          <a:xfrm>
            <a:off x="4707495" y="1401763"/>
            <a:ext cx="3914775" cy="293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A blue and white logo&#10;&#10;AI-generated content may be incorrect.">
            <a:extLst>
              <a:ext uri="{FF2B5EF4-FFF2-40B4-BE49-F238E27FC236}">
                <a16:creationId xmlns:a16="http://schemas.microsoft.com/office/drawing/2014/main" id="{65D5A7F6-98E6-98BB-C889-E76137307856}"/>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764941" y="187618"/>
            <a:ext cx="842749" cy="720852"/>
          </a:xfrm>
          <a:prstGeom prst="rect">
            <a:avLst/>
          </a:prstGeom>
          <a:noFill/>
        </p:spPr>
      </p:pic>
    </p:spTree>
    <p:extLst>
      <p:ext uri="{BB962C8B-B14F-4D97-AF65-F5344CB8AC3E}">
        <p14:creationId xmlns:p14="http://schemas.microsoft.com/office/powerpoint/2010/main" val="2084155973"/>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4522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5221" y="3681590"/>
            <a:ext cx="6513958" cy="284124"/>
          </a:xfrm>
          <a:prstGeom prst="rect">
            <a:avLst/>
          </a:prstGeom>
        </p:spPr>
        <p:txBody>
          <a:bodyPr tIns="0" rIns="0" bIns="0" anchor="b">
            <a:normAutofit/>
          </a:bodyPr>
          <a:lstStyle>
            <a:lvl1pPr marL="0" indent="0">
              <a:lnSpc>
                <a:spcPct val="100000"/>
              </a:lnSpc>
              <a:buNone/>
              <a:defRPr sz="1800" b="0" i="0">
                <a:solidFill>
                  <a:schemeClr val="tx1"/>
                </a:solidFill>
                <a:latin typeface="+mn-lt"/>
                <a:ea typeface="Helvetica Neue" panose="02000503000000020004" pitchFamily="2" charset="0"/>
                <a:cs typeface="Arial" panose="020B0604020202020204" pitchFamily="34" charset="0"/>
              </a:defRPr>
            </a:lvl1pPr>
          </a:lstStyle>
          <a:p>
            <a:pPr lvl="0"/>
            <a:r>
              <a:rPr lang="en-US" dirty="0"/>
              <a:t>Author’s Name</a:t>
            </a:r>
          </a:p>
        </p:txBody>
      </p:sp>
      <p:sp>
        <p:nvSpPr>
          <p:cNvPr id="11" name="Text Placeholder 13"/>
          <p:cNvSpPr>
            <a:spLocks noGrp="1"/>
          </p:cNvSpPr>
          <p:nvPr>
            <p:ph type="body" sz="quarter" idx="15" hasCustomPrompt="1"/>
          </p:nvPr>
        </p:nvSpPr>
        <p:spPr>
          <a:xfrm>
            <a:off x="445221" y="3996194"/>
            <a:ext cx="6513958" cy="339586"/>
          </a:xfrm>
          <a:prstGeom prst="rect">
            <a:avLst/>
          </a:prstGeom>
        </p:spPr>
        <p:txBody>
          <a:bodyPr>
            <a:normAutofit/>
          </a:bodyPr>
          <a:lstStyle>
            <a:lvl1pPr marL="0" indent="0">
              <a:lnSpc>
                <a:spcPts val="2000"/>
              </a:lnSpc>
              <a:buNone/>
              <a:defRPr sz="1800" b="0" i="0" baseline="0">
                <a:solidFill>
                  <a:schemeClr val="tx1"/>
                </a:solidFill>
                <a:latin typeface="+mn-lt"/>
                <a:ea typeface="Helvetica Neue" panose="02000503000000020004" pitchFamily="2" charset="0"/>
                <a:cs typeface="Arial" panose="020B0604020202020204" pitchFamily="34" charset="0"/>
              </a:defRPr>
            </a:lvl1pPr>
          </a:lstStyle>
          <a:p>
            <a:pPr lvl="0"/>
            <a:r>
              <a:rPr lang="en-US" dirty="0"/>
              <a:t>Position Title</a:t>
            </a:r>
          </a:p>
        </p:txBody>
      </p:sp>
      <p:sp>
        <p:nvSpPr>
          <p:cNvPr id="6" name="Graphic 2">
            <a:extLst>
              <a:ext uri="{FF2B5EF4-FFF2-40B4-BE49-F238E27FC236}">
                <a16:creationId xmlns:a16="http://schemas.microsoft.com/office/drawing/2014/main" id="{794A7BB7-02FC-EECD-37AA-789952E4BD9E}"/>
              </a:ext>
            </a:extLst>
          </p:cNvPr>
          <p:cNvSpPr/>
          <p:nvPr/>
        </p:nvSpPr>
        <p:spPr>
          <a:xfrm>
            <a:off x="445221" y="614723"/>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tx1"/>
          </a:solidFill>
          <a:ln w="5953" cap="flat">
            <a:noFill/>
            <a:prstDash val="solid"/>
            <a:miter/>
          </a:ln>
        </p:spPr>
        <p:txBody>
          <a:bodyPr/>
          <a:lstStyle/>
          <a:p>
            <a:endParaRPr lang="en-US"/>
          </a:p>
        </p:txBody>
      </p:sp>
      <p:pic>
        <p:nvPicPr>
          <p:cNvPr id="2" name="Picture 1" descr="A blue and white logo&#10;&#10;AI-generated content may be incorrect.">
            <a:extLst>
              <a:ext uri="{FF2B5EF4-FFF2-40B4-BE49-F238E27FC236}">
                <a16:creationId xmlns:a16="http://schemas.microsoft.com/office/drawing/2014/main" id="{765A1E27-D5B5-F9AD-A87D-BC367C708D58}"/>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764941" y="187618"/>
            <a:ext cx="842749" cy="720852"/>
          </a:xfrm>
          <a:prstGeom prst="rect">
            <a:avLst/>
          </a:prstGeom>
          <a:noFill/>
        </p:spPr>
      </p:pic>
    </p:spTree>
    <p:extLst>
      <p:ext uri="{BB962C8B-B14F-4D97-AF65-F5344CB8AC3E}">
        <p14:creationId xmlns:p14="http://schemas.microsoft.com/office/powerpoint/2010/main" val="17905471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dirty="0"/>
              <a:t>Presentation Title</a:t>
            </a:r>
            <a:endParaRPr lang="en-US" dirty="0">
              <a:latin typeface="+mn-lt"/>
            </a:endParaRPr>
          </a:p>
        </p:txBody>
      </p:sp>
      <p:sp>
        <p:nvSpPr>
          <p:cNvPr id="5" name="Slide Number Placeholder 4"/>
          <p:cNvSpPr>
            <a:spLocks noGrp="1"/>
          </p:cNvSpPr>
          <p:nvPr>
            <p:ph type="sldNum"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sp>
        <p:nvSpPr>
          <p:cNvPr id="9" name="Text Placeholder 8"/>
          <p:cNvSpPr>
            <a:spLocks noGrp="1"/>
          </p:cNvSpPr>
          <p:nvPr>
            <p:ph type="body" sz="quarter" idx="13" hasCustomPrompt="1"/>
          </p:nvPr>
        </p:nvSpPr>
        <p:spPr>
          <a:xfrm>
            <a:off x="44522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lorem ipsum. Ut </a:t>
            </a:r>
            <a:r>
              <a:rPr lang="en-US" dirty="0" err="1"/>
              <a:t>enim</a:t>
            </a:r>
            <a:r>
              <a:rPr lang="en-US" dirty="0"/>
              <a:t> ad minim </a:t>
            </a:r>
            <a:r>
              <a:rPr lang="en-US" dirty="0" err="1"/>
              <a:t>quis</a:t>
            </a:r>
            <a:r>
              <a:rPr lang="en-US" dirty="0"/>
              <a:t> </a:t>
            </a:r>
            <a:r>
              <a:rPr lang="en-US" dirty="0" err="1"/>
              <a:t>nostrud</a:t>
            </a:r>
            <a:r>
              <a:rPr lang="en-US" dirty="0"/>
              <a:t>.</a:t>
            </a:r>
          </a:p>
        </p:txBody>
      </p:sp>
      <p:sp>
        <p:nvSpPr>
          <p:cNvPr id="2" name="Text Placeholder 13">
            <a:extLst>
              <a:ext uri="{FF2B5EF4-FFF2-40B4-BE49-F238E27FC236}">
                <a16:creationId xmlns:a16="http://schemas.microsoft.com/office/drawing/2014/main" id="{6354FEC9-22DD-20DD-3C4C-860E28AE60EC}"/>
              </a:ext>
            </a:extLst>
          </p:cNvPr>
          <p:cNvSpPr>
            <a:spLocks noGrp="1"/>
          </p:cNvSpPr>
          <p:nvPr>
            <p:ph type="body" sz="quarter" idx="14" hasCustomPrompt="1"/>
          </p:nvPr>
        </p:nvSpPr>
        <p:spPr>
          <a:xfrm>
            <a:off x="445221" y="3681590"/>
            <a:ext cx="6513958" cy="284124"/>
          </a:xfrm>
          <a:prstGeom prst="rect">
            <a:avLst/>
          </a:prstGeom>
        </p:spPr>
        <p:txBody>
          <a:bodyPr tIns="0" rIns="0" bIns="0" anchor="b">
            <a:normAutofit/>
          </a:bodyPr>
          <a:lstStyle>
            <a:lvl1pPr marL="0" indent="0">
              <a:lnSpc>
                <a:spcPct val="100000"/>
              </a:lnSpc>
              <a:buNone/>
              <a:defRPr sz="1800" b="0" i="0">
                <a:solidFill>
                  <a:schemeClr val="accent2"/>
                </a:solidFill>
                <a:latin typeface="+mn-lt"/>
                <a:ea typeface="Helvetica Neue" panose="02000503000000020004" pitchFamily="2" charset="0"/>
                <a:cs typeface="Arial" panose="020B0604020202020204" pitchFamily="34" charset="0"/>
              </a:defRPr>
            </a:lvl1pPr>
          </a:lstStyle>
          <a:p>
            <a:pPr lvl="0"/>
            <a:r>
              <a:rPr lang="en-US" dirty="0"/>
              <a:t>Author’s Name</a:t>
            </a:r>
          </a:p>
        </p:txBody>
      </p:sp>
      <p:sp>
        <p:nvSpPr>
          <p:cNvPr id="3" name="Text Placeholder 13">
            <a:extLst>
              <a:ext uri="{FF2B5EF4-FFF2-40B4-BE49-F238E27FC236}">
                <a16:creationId xmlns:a16="http://schemas.microsoft.com/office/drawing/2014/main" id="{344D3816-F8C7-B7C5-8C7D-BD159FFAC7F7}"/>
              </a:ext>
            </a:extLst>
          </p:cNvPr>
          <p:cNvSpPr>
            <a:spLocks noGrp="1"/>
          </p:cNvSpPr>
          <p:nvPr>
            <p:ph type="body" sz="quarter" idx="15" hasCustomPrompt="1"/>
          </p:nvPr>
        </p:nvSpPr>
        <p:spPr>
          <a:xfrm>
            <a:off x="445221" y="3996194"/>
            <a:ext cx="6513958" cy="339586"/>
          </a:xfrm>
          <a:prstGeom prst="rect">
            <a:avLst/>
          </a:prstGeom>
        </p:spPr>
        <p:txBody>
          <a:bodyPr>
            <a:normAutofit/>
          </a:bodyPr>
          <a:lstStyle>
            <a:lvl1pPr marL="0" indent="0">
              <a:lnSpc>
                <a:spcPts val="2000"/>
              </a:lnSpc>
              <a:buNone/>
              <a:defRPr sz="1800" b="0" i="0" baseline="0">
                <a:solidFill>
                  <a:schemeClr val="accent2"/>
                </a:solidFill>
                <a:latin typeface="+mn-lt"/>
                <a:ea typeface="Helvetica Neue" panose="02000503000000020004" pitchFamily="2" charset="0"/>
                <a:cs typeface="Arial" panose="020B0604020202020204" pitchFamily="34" charset="0"/>
              </a:defRPr>
            </a:lvl1pPr>
          </a:lstStyle>
          <a:p>
            <a:pPr lvl="0"/>
            <a:r>
              <a:rPr lang="en-US" dirty="0"/>
              <a:t>Position Title</a:t>
            </a:r>
          </a:p>
        </p:txBody>
      </p:sp>
      <p:sp>
        <p:nvSpPr>
          <p:cNvPr id="8" name="Graphic 2">
            <a:extLst>
              <a:ext uri="{FF2B5EF4-FFF2-40B4-BE49-F238E27FC236}">
                <a16:creationId xmlns:a16="http://schemas.microsoft.com/office/drawing/2014/main" id="{C082C6B8-CE25-1F65-8C8A-DBD9AB8E4034}"/>
              </a:ext>
            </a:extLst>
          </p:cNvPr>
          <p:cNvSpPr/>
          <p:nvPr userDrawn="1"/>
        </p:nvSpPr>
        <p:spPr>
          <a:xfrm>
            <a:off x="445221" y="614723"/>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accent2"/>
          </a:solidFill>
          <a:ln w="5953" cap="flat">
            <a:noFill/>
            <a:prstDash val="solid"/>
            <a:miter/>
          </a:ln>
        </p:spPr>
        <p:txBody>
          <a:bodyPr/>
          <a:lstStyle/>
          <a:p>
            <a:endParaRPr lang="en-US"/>
          </a:p>
        </p:txBody>
      </p:sp>
      <p:pic>
        <p:nvPicPr>
          <p:cNvPr id="6" name="Picture 5" descr="A blue and white logo&#10;&#10;AI-generated content may be incorrect.">
            <a:extLst>
              <a:ext uri="{FF2B5EF4-FFF2-40B4-BE49-F238E27FC236}">
                <a16:creationId xmlns:a16="http://schemas.microsoft.com/office/drawing/2014/main" id="{5F3079DC-B659-9174-ADDA-14C925B8AC56}"/>
              </a:ext>
            </a:extLst>
          </p:cNvPr>
          <p:cNvPicPr>
            <a:picLocks noChangeAspect="1"/>
          </p:cNvPicPr>
          <p:nvPr userDrawn="1"/>
        </p:nvPicPr>
        <p:blipFill>
          <a:blip r:embed="rId2">
            <a:extLst>
              <a:ext uri="{28A0092B-C50C-407E-A947-70E740481C1C}">
                <a14:useLocalDpi xmlns:a14="http://schemas.microsoft.com/office/drawing/2010/main" val="0"/>
              </a:ext>
            </a:extLst>
          </a:blip>
          <a:srcRect l="6301" t="13948" r="9798" b="14287"/>
          <a:stretch>
            <a:fillRect/>
          </a:stretch>
        </p:blipFill>
        <p:spPr>
          <a:xfrm>
            <a:off x="7764941" y="187618"/>
            <a:ext cx="842749" cy="720852"/>
          </a:xfrm>
          <a:prstGeom prst="rect">
            <a:avLst/>
          </a:prstGeom>
          <a:noFill/>
        </p:spPr>
      </p:pic>
    </p:spTree>
    <p:extLst>
      <p:ext uri="{BB962C8B-B14F-4D97-AF65-F5344CB8AC3E}">
        <p14:creationId xmlns:p14="http://schemas.microsoft.com/office/powerpoint/2010/main" val="20733843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image" Target="../media/image1.png"/><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39420" y="1138691"/>
            <a:ext cx="8137665" cy="31947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39420" y="318751"/>
            <a:ext cx="7325521" cy="458587"/>
          </a:xfrm>
          <a:prstGeom prst="rect">
            <a:avLst/>
          </a:prstGeom>
        </p:spPr>
        <p:txBody>
          <a:bodyPr vert="horz" wrap="square" lIns="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73552" y="4852597"/>
            <a:ext cx="4310907" cy="103485"/>
          </a:xfrm>
          <a:prstGeom prst="rect">
            <a:avLst/>
          </a:prstGeom>
        </p:spPr>
        <p:txBody>
          <a:bodyPr vert="horz" wrap="square" lIns="0" tIns="0" rIns="0" bIns="0" rtlCol="0" anchor="b" anchorCtr="0"/>
          <a:lstStyle>
            <a:lvl1pPr algn="l">
              <a:defRPr sz="700" b="0" i="0">
                <a:solidFill>
                  <a:schemeClr val="tx1"/>
                </a:solidFill>
                <a:latin typeface="+mn-lt"/>
                <a:cs typeface="Arial" panose="020B0604020202020204" pitchFamily="34" charset="0"/>
              </a:defRPr>
            </a:lvl1pPr>
          </a:lstStyle>
          <a:p>
            <a:r>
              <a:rPr lang="en-US" dirty="0"/>
              <a:t>Presentation Title</a:t>
            </a:r>
            <a:endParaRPr lang="en-US" dirty="0">
              <a:latin typeface="+mn-lt"/>
            </a:endParaRPr>
          </a:p>
        </p:txBody>
      </p:sp>
      <p:sp>
        <p:nvSpPr>
          <p:cNvPr id="12" name="Slide Number Placeholder 6"/>
          <p:cNvSpPr>
            <a:spLocks noGrp="1"/>
          </p:cNvSpPr>
          <p:nvPr>
            <p:ph type="sldNum" sz="quarter" idx="4"/>
          </p:nvPr>
        </p:nvSpPr>
        <p:spPr>
          <a:xfrm>
            <a:off x="297507" y="4852597"/>
            <a:ext cx="246061" cy="103957"/>
          </a:xfrm>
          <a:prstGeom prst="rect">
            <a:avLst/>
          </a:prstGeom>
        </p:spPr>
        <p:txBody>
          <a:bodyPr vert="horz" wrap="square" lIns="0" tIns="0" rIns="0" bIns="0" rtlCol="0" anchor="b" anchorCtr="0"/>
          <a:lstStyle>
            <a:lvl1pPr algn="l">
              <a:defRPr sz="700" b="0" i="0">
                <a:solidFill>
                  <a:schemeClr val="tx1"/>
                </a:solidFill>
                <a:latin typeface="+mn-lt"/>
                <a:cs typeface="Arial" panose="020B0604020202020204" pitchFamily="34" charset="0"/>
              </a:defRPr>
            </a:lvl1pPr>
          </a:lstStyle>
          <a:p>
            <a:fld id="{7BCC8D0D-EAEC-449D-9161-023DFF90F2E2}" type="slidenum">
              <a:rPr lang="en-US" smtClean="0"/>
              <a:pPr/>
              <a:t>‹#›</a:t>
            </a:fld>
            <a:endParaRPr lang="en-US" dirty="0">
              <a:latin typeface="+mn-lt"/>
            </a:endParaRPr>
          </a:p>
        </p:txBody>
      </p:sp>
      <p:cxnSp>
        <p:nvCxnSpPr>
          <p:cNvPr id="9" name="Straight Connector 8"/>
          <p:cNvCxnSpPr>
            <a:cxnSpLocks/>
          </p:cNvCxnSpPr>
          <p:nvPr userDrawn="1"/>
        </p:nvCxnSpPr>
        <p:spPr>
          <a:xfrm>
            <a:off x="287982" y="4695546"/>
            <a:ext cx="8585191"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pic>
        <p:nvPicPr>
          <p:cNvPr id="5" name="Picture 4" descr="Home">
            <a:extLst>
              <a:ext uri="{FF2B5EF4-FFF2-40B4-BE49-F238E27FC236}">
                <a16:creationId xmlns:a16="http://schemas.microsoft.com/office/drawing/2014/main" id="{1A8EAD95-B8F1-CE72-1D0D-31032FB5B056}"/>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294574"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4016" r:id="rId14"/>
    <p:sldLayoutId id="2147483994" r:id="rId15"/>
    <p:sldLayoutId id="2147483995" r:id="rId16"/>
    <p:sldLayoutId id="2147484017" r:id="rId17"/>
    <p:sldLayoutId id="2147484018" r:id="rId18"/>
    <p:sldLayoutId id="2147484019" r:id="rId19"/>
  </p:sldLayoutIdLst>
  <p:transition>
    <p:fade/>
  </p:transition>
  <p:hf hdr="0"/>
  <p:txStyles>
    <p:title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p:titleStyle>
    <p:body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8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4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400"/>
        </a:spcAft>
        <a:buClr>
          <a:schemeClr val="tx1"/>
        </a:buClr>
        <a:buSzPct val="100000"/>
        <a:buFont typeface="System Font Regular"/>
        <a:buChar char="-"/>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5579" userDrawn="1">
          <p15:clr>
            <a:srgbClr val="F26B43"/>
          </p15:clr>
        </p15:guide>
        <p15:guide id="6" pos="272" userDrawn="1">
          <p15:clr>
            <a:srgbClr val="F26B43"/>
          </p15:clr>
        </p15:guide>
        <p15:guide id="7" pos="181" userDrawn="1">
          <p15:clr>
            <a:srgbClr val="F26B43"/>
          </p15:clr>
        </p15:guide>
        <p15:guide id="8" orient="horz" pos="3117" userDrawn="1">
          <p15:clr>
            <a:srgbClr val="F26B43"/>
          </p15:clr>
        </p15:guide>
        <p15:guide id="9" orient="horz" pos="29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5"/>
          <p:cNvSpPr>
            <a:spLocks noGrp="1"/>
          </p:cNvSpPr>
          <p:nvPr>
            <p:ph type="ftr" sz="quarter" idx="3"/>
          </p:nvPr>
        </p:nvSpPr>
        <p:spPr>
          <a:xfrm>
            <a:off x="561600" y="4852597"/>
            <a:ext cx="4310907" cy="103485"/>
          </a:xfrm>
          <a:prstGeom prst="rect">
            <a:avLst/>
          </a:prstGeom>
        </p:spPr>
        <p:txBody>
          <a:bodyPr vert="horz" wrap="square" lIns="0" tIns="0" rIns="0" bIns="0" rtlCol="0" anchor="b" anchorCtr="0"/>
          <a:lstStyle>
            <a:lvl1pPr algn="l">
              <a:defRPr sz="700" b="0" i="0">
                <a:solidFill>
                  <a:schemeClr val="tx1"/>
                </a:solidFill>
                <a:latin typeface="+mn-lt"/>
                <a:ea typeface="Helvetica Neue" panose="02000503000000020004" pitchFamily="2" charset="0"/>
                <a:cs typeface="Arial" panose="020B0604020202020204" pitchFamily="34" charset="0"/>
              </a:defRPr>
            </a:lvl1pPr>
          </a:lstStyle>
          <a:p>
            <a:r>
              <a:rPr lang="en-US"/>
              <a:t>Presentation Title</a:t>
            </a:r>
            <a:endParaRPr lang="en-US" dirty="0">
              <a:latin typeface="+mn-lt"/>
            </a:endParaRPr>
          </a:p>
        </p:txBody>
      </p:sp>
      <p:sp>
        <p:nvSpPr>
          <p:cNvPr id="12" name="Slide Number Placeholder 6"/>
          <p:cNvSpPr>
            <a:spLocks noGrp="1"/>
          </p:cNvSpPr>
          <p:nvPr>
            <p:ph type="sldNum" sz="quarter" idx="4"/>
          </p:nvPr>
        </p:nvSpPr>
        <p:spPr>
          <a:xfrm>
            <a:off x="285555" y="4840129"/>
            <a:ext cx="246061" cy="116425"/>
          </a:xfrm>
          <a:prstGeom prst="rect">
            <a:avLst/>
          </a:prstGeom>
        </p:spPr>
        <p:txBody>
          <a:bodyPr vert="horz" wrap="square" lIns="0" tIns="0" rIns="0" bIns="0" rtlCol="0" anchor="b" anchorCtr="0"/>
          <a:lstStyle>
            <a:lvl1pPr algn="l">
              <a:defRPr sz="700" b="0" i="0">
                <a:solidFill>
                  <a:schemeClr val="tx1"/>
                </a:solidFill>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latin typeface="+mn-lt"/>
            </a:endParaRPr>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2" name="Text Placeholder 3">
            <a:extLst>
              <a:ext uri="{FF2B5EF4-FFF2-40B4-BE49-F238E27FC236}">
                <a16:creationId xmlns:a16="http://schemas.microsoft.com/office/drawing/2014/main" id="{DBCB09A1-E59A-678F-CF6F-C8E0ECE47CFB}"/>
              </a:ext>
            </a:extLst>
          </p:cNvPr>
          <p:cNvSpPr>
            <a:spLocks noGrp="1"/>
          </p:cNvSpPr>
          <p:nvPr>
            <p:ph type="body" idx="1"/>
          </p:nvPr>
        </p:nvSpPr>
        <p:spPr>
          <a:xfrm>
            <a:off x="439420" y="1138691"/>
            <a:ext cx="8137665" cy="31947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6"/>
            <a:r>
              <a:rPr lang="en-US" dirty="0"/>
              <a:t>Sixth level</a:t>
            </a:r>
          </a:p>
          <a:p>
            <a:pPr lvl="7"/>
            <a:r>
              <a:rPr lang="en-US" dirty="0"/>
              <a:t>Seventh level</a:t>
            </a:r>
          </a:p>
          <a:p>
            <a:pPr lvl="8"/>
            <a:r>
              <a:rPr lang="en-US" dirty="0"/>
              <a:t>Eight level</a:t>
            </a:r>
          </a:p>
        </p:txBody>
      </p:sp>
      <p:sp>
        <p:nvSpPr>
          <p:cNvPr id="3" name="Title Placeholder 1">
            <a:extLst>
              <a:ext uri="{FF2B5EF4-FFF2-40B4-BE49-F238E27FC236}">
                <a16:creationId xmlns:a16="http://schemas.microsoft.com/office/drawing/2014/main" id="{2385109A-C2D7-8303-BE8E-2B7292BC3343}"/>
              </a:ext>
            </a:extLst>
          </p:cNvPr>
          <p:cNvSpPr>
            <a:spLocks noGrp="1"/>
          </p:cNvSpPr>
          <p:nvPr>
            <p:ph type="title"/>
          </p:nvPr>
        </p:nvSpPr>
        <p:spPr>
          <a:xfrm>
            <a:off x="439420" y="318751"/>
            <a:ext cx="8173580" cy="458587"/>
          </a:xfrm>
          <a:prstGeom prst="rect">
            <a:avLst/>
          </a:prstGeom>
        </p:spPr>
        <p:txBody>
          <a:bodyPr vert="horz" wrap="square" lIns="0" tIns="45720" rIns="91440" bIns="45720" rtlCol="0" anchor="t" anchorCtr="0">
            <a:noAutofit/>
          </a:bodyPr>
          <a:lstStyle/>
          <a:p>
            <a:r>
              <a:rPr lang="en-US" dirty="0"/>
              <a:t>Slide Title Here</a:t>
            </a:r>
          </a:p>
        </p:txBody>
      </p:sp>
      <p:pic>
        <p:nvPicPr>
          <p:cNvPr id="5" name="Picture 4" descr="Home">
            <a:extLst>
              <a:ext uri="{FF2B5EF4-FFF2-40B4-BE49-F238E27FC236}">
                <a16:creationId xmlns:a16="http://schemas.microsoft.com/office/drawing/2014/main" id="{26D70CB4-E509-F996-0B6C-CF0CF58D2C89}"/>
              </a:ext>
            </a:extLst>
          </p:cNvPr>
          <p:cNvPicPr>
            <a:picLocks noChangeAspect="1" noChangeArrowheads="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7294574" y="4733855"/>
            <a:ext cx="1578599" cy="32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11" r:id="rId5"/>
    <p:sldLayoutId id="2147484012" r:id="rId6"/>
    <p:sldLayoutId id="2147484013" r:id="rId7"/>
    <p:sldLayoutId id="2147484001" r:id="rId8"/>
    <p:sldLayoutId id="2147484007" r:id="rId9"/>
    <p:sldLayoutId id="2147484009" r:id="rId10"/>
    <p:sldLayoutId id="2147484008" r:id="rId11"/>
    <p:sldLayoutId id="2147483944" r:id="rId12"/>
    <p:sldLayoutId id="2147483951" r:id="rId13"/>
    <p:sldLayoutId id="2147483953" r:id="rId14"/>
    <p:sldLayoutId id="2147484000" r:id="rId15"/>
    <p:sldLayoutId id="2147483950" r:id="rId16"/>
    <p:sldLayoutId id="2147483960" r:id="rId17"/>
    <p:sldLayoutId id="2147483961" r:id="rId18"/>
    <p:sldLayoutId id="2147483966" r:id="rId19"/>
    <p:sldLayoutId id="2147483967" r:id="rId20"/>
    <p:sldLayoutId id="2147483968" r:id="rId21"/>
    <p:sldLayoutId id="2147483969" r:id="rId22"/>
    <p:sldLayoutId id="2147483970" r:id="rId23"/>
    <p:sldLayoutId id="2147483971" r:id="rId24"/>
    <p:sldLayoutId id="2147484015" r:id="rId25"/>
    <p:sldLayoutId id="2147483954" r:id="rId26"/>
    <p:sldLayoutId id="2147483959" r:id="rId27"/>
    <p:sldLayoutId id="2147484002" r:id="rId28"/>
    <p:sldLayoutId id="2147484014" r:id="rId29"/>
    <p:sldLayoutId id="2147484010" r:id="rId30"/>
    <p:sldLayoutId id="2147484003" r:id="rId31"/>
  </p:sldLayoutIdLst>
  <p:transition>
    <p:fade/>
  </p:transition>
  <p:hf hdr="0"/>
  <p:txStyles>
    <p:title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p:titleStyle>
    <p:body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8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1"/>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4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400"/>
        </a:spcAft>
        <a:buClr>
          <a:schemeClr val="tx1"/>
        </a:buClr>
        <a:buSzPct val="100000"/>
        <a:buFont typeface="System Font Regular"/>
        <a:buChar char="-"/>
        <a:defRPr lang="en-US" sz="1600" b="0" kern="1200" dirty="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0" indent="0" algn="l" defTabSz="914378" rtl="0" eaLnBrk="1" latinLnBrk="0" hangingPunct="1">
        <a:spcBef>
          <a:spcPts val="200"/>
        </a:spcBef>
        <a:buFont typeface="Arial" pitchFamily="34" charset="0"/>
        <a:buNone/>
        <a:defRPr sz="2000" kern="1200">
          <a:solidFill>
            <a:schemeClr val="tx1"/>
          </a:solidFill>
          <a:latin typeface="+mn-lt"/>
          <a:ea typeface="+mn-ea"/>
          <a:cs typeface="+mn-cs"/>
        </a:defRPr>
      </a:lvl7pPr>
      <a:lvl8pPr marL="0" indent="0" algn="l" defTabSz="914378" rtl="0" eaLnBrk="1" latinLnBrk="0" hangingPunct="1">
        <a:spcBef>
          <a:spcPts val="400"/>
        </a:spcBef>
        <a:buFont typeface="Arial" pitchFamily="34" charset="0"/>
        <a:buNone/>
        <a:defRPr sz="2400" kern="1200">
          <a:solidFill>
            <a:schemeClr val="tx1"/>
          </a:solidFill>
          <a:latin typeface="+mn-lt"/>
          <a:ea typeface="+mn-ea"/>
          <a:cs typeface="+mn-cs"/>
        </a:defRPr>
      </a:lvl8pPr>
      <a:lvl9pPr marL="0" indent="0" algn="l" defTabSz="914378" rtl="0" eaLnBrk="1" latinLnBrk="0" hangingPunct="1">
        <a:spcBef>
          <a:spcPts val="400"/>
        </a:spcBef>
        <a:buFont typeface="Arial" pitchFamily="34" charset="0"/>
        <a:buNone/>
        <a:defRPr sz="2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it.ucsf.edu/how-to/accessible-color-best-practices"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support.microsoft.com/en-us/office/add-alternative-text-to-a-shape-picture-chart-smartart-graphic-or-other-object-44989b2a-903c-4d9a-b742-6a75b451c669?ui=en-us&amp;rs=en-us&amp;ad=u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identity.ucsf.edu/powerpoint"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F330-AA48-4BCF-BC51-758C8460E26C}"/>
              </a:ext>
            </a:extLst>
          </p:cNvPr>
          <p:cNvSpPr>
            <a:spLocks noGrp="1"/>
          </p:cNvSpPr>
          <p:nvPr>
            <p:ph type="title"/>
          </p:nvPr>
        </p:nvSpPr>
        <p:spPr/>
        <p:txBody>
          <a:bodyPr/>
          <a:lstStyle/>
          <a:p>
            <a:r>
              <a:rPr lang="en-US" dirty="0"/>
              <a:t>UCSF</a:t>
            </a:r>
            <a:br>
              <a:rPr lang="en-US" dirty="0"/>
            </a:br>
            <a:r>
              <a:rPr lang="en-US" dirty="0">
                <a:latin typeface="+mj-lt"/>
                <a:cs typeface="Times New Roman" panose="02020603050405020304" pitchFamily="18" charset="0"/>
              </a:rPr>
              <a:t>PowerPoint</a:t>
            </a:r>
            <a:r>
              <a:rPr lang="en-US" dirty="0"/>
              <a:t> Template</a:t>
            </a:r>
          </a:p>
        </p:txBody>
      </p:sp>
      <p:sp>
        <p:nvSpPr>
          <p:cNvPr id="4" name="Text Placeholder 3">
            <a:extLst>
              <a:ext uri="{FF2B5EF4-FFF2-40B4-BE49-F238E27FC236}">
                <a16:creationId xmlns:a16="http://schemas.microsoft.com/office/drawing/2014/main" id="{69487B32-ACAA-7441-44B9-8BDFF0EDFA50}"/>
              </a:ext>
            </a:extLst>
          </p:cNvPr>
          <p:cNvSpPr>
            <a:spLocks noGrp="1"/>
          </p:cNvSpPr>
          <p:nvPr>
            <p:ph type="body" sz="quarter" idx="15"/>
          </p:nvPr>
        </p:nvSpPr>
        <p:spPr/>
        <p:txBody>
          <a:bodyPr/>
          <a:lstStyle/>
          <a:p>
            <a:r>
              <a:rPr lang="en-US" dirty="0"/>
              <a:t>See following slides for tips on how to use</a:t>
            </a:r>
          </a:p>
        </p:txBody>
      </p:sp>
      <p:sp>
        <p:nvSpPr>
          <p:cNvPr id="3" name="Text Placeholder 2">
            <a:extLst>
              <a:ext uri="{FF2B5EF4-FFF2-40B4-BE49-F238E27FC236}">
                <a16:creationId xmlns:a16="http://schemas.microsoft.com/office/drawing/2014/main" id="{59485328-78B6-8599-D1D2-5697B6B2896D}"/>
              </a:ext>
            </a:extLst>
          </p:cNvPr>
          <p:cNvSpPr>
            <a:spLocks noGrp="1"/>
          </p:cNvSpPr>
          <p:nvPr>
            <p:ph type="body" sz="quarter" idx="10"/>
          </p:nvPr>
        </p:nvSpPr>
        <p:spPr/>
        <p:txBody>
          <a:bodyPr/>
          <a:lstStyle/>
          <a:p>
            <a:r>
              <a:rPr lang="en-US" dirty="0"/>
              <a:t>March 2026</a:t>
            </a:r>
          </a:p>
        </p:txBody>
      </p:sp>
    </p:spTree>
    <p:extLst>
      <p:ext uri="{BB962C8B-B14F-4D97-AF65-F5344CB8AC3E}">
        <p14:creationId xmlns:p14="http://schemas.microsoft.com/office/powerpoint/2010/main" val="163379059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9A542B-2DCF-41CA-8304-B198B54B6785}"/>
              </a:ext>
            </a:extLst>
          </p:cNvPr>
          <p:cNvSpPr>
            <a:spLocks noGrp="1"/>
          </p:cNvSpPr>
          <p:nvPr>
            <p:ph type="title"/>
          </p:nvPr>
        </p:nvSpPr>
        <p:spPr>
          <a:xfrm>
            <a:off x="453585" y="318751"/>
            <a:ext cx="8173580" cy="458587"/>
          </a:xfrm>
        </p:spPr>
        <p:txBody>
          <a:bodyPr/>
          <a:lstStyle/>
          <a:p>
            <a:r>
              <a:rPr lang="en-US" dirty="0"/>
              <a:t>Use the Accessibility Checker</a:t>
            </a:r>
          </a:p>
        </p:txBody>
      </p:sp>
      <p:sp>
        <p:nvSpPr>
          <p:cNvPr id="5" name="Text Placeholder 4">
            <a:extLst>
              <a:ext uri="{FF2B5EF4-FFF2-40B4-BE49-F238E27FC236}">
                <a16:creationId xmlns:a16="http://schemas.microsoft.com/office/drawing/2014/main" id="{4142C2B1-2853-4BF3-8FD4-B6A9B72F4A1A}"/>
              </a:ext>
            </a:extLst>
          </p:cNvPr>
          <p:cNvSpPr>
            <a:spLocks noGrp="1"/>
          </p:cNvSpPr>
          <p:nvPr>
            <p:ph type="body" sz="quarter" idx="15"/>
          </p:nvPr>
        </p:nvSpPr>
        <p:spPr>
          <a:xfrm>
            <a:off x="457202" y="695741"/>
            <a:ext cx="8169964" cy="357809"/>
          </a:xfrm>
        </p:spPr>
        <p:txBody>
          <a:bodyPr/>
          <a:lstStyle/>
          <a:p>
            <a:r>
              <a:rPr lang="en-US" dirty="0">
                <a:solidFill>
                  <a:srgbClr val="FFFF00"/>
                </a:solidFill>
              </a:rPr>
              <a:t>Delete this slide before presenting</a:t>
            </a:r>
          </a:p>
          <a:p>
            <a:endParaRPr lang="en-US" dirty="0"/>
          </a:p>
        </p:txBody>
      </p:sp>
      <p:sp>
        <p:nvSpPr>
          <p:cNvPr id="6" name="Content Placeholder 5">
            <a:extLst>
              <a:ext uri="{FF2B5EF4-FFF2-40B4-BE49-F238E27FC236}">
                <a16:creationId xmlns:a16="http://schemas.microsoft.com/office/drawing/2014/main" id="{9BBBD381-273F-47D3-8AD3-D417CA5BA947}"/>
              </a:ext>
            </a:extLst>
          </p:cNvPr>
          <p:cNvSpPr>
            <a:spLocks noGrp="1"/>
          </p:cNvSpPr>
          <p:nvPr>
            <p:ph type="body" sz="quarter" idx="16"/>
          </p:nvPr>
        </p:nvSpPr>
        <p:spPr>
          <a:xfrm>
            <a:off x="453585" y="1401763"/>
            <a:ext cx="8169964" cy="2932112"/>
          </a:xfrm>
        </p:spPr>
        <p:txBody>
          <a:bodyPr vert="horz" lIns="0" tIns="45720" rIns="91440" bIns="45720" rtlCol="0" anchor="t">
            <a:noAutofit/>
          </a:bodyPr>
          <a:lstStyle/>
          <a:p>
            <a:r>
              <a:rPr lang="en-US" dirty="0"/>
              <a:t>The accessibility checker is a built-in tool in PPT that scans your presentation for any accessibility errors and suggests solutions for fixing.</a:t>
            </a:r>
          </a:p>
          <a:p>
            <a:endParaRPr lang="en-US" dirty="0"/>
          </a:p>
          <a:p>
            <a:r>
              <a:rPr lang="en-US" dirty="0"/>
              <a:t>How to run the accessibility checker</a:t>
            </a:r>
          </a:p>
          <a:p>
            <a:pPr lvl="1"/>
            <a:r>
              <a:rPr lang="en-US" dirty="0"/>
              <a:t>Select </a:t>
            </a:r>
            <a:r>
              <a:rPr lang="en-US" b="1" dirty="0"/>
              <a:t>Review tab &gt; Select Check Accessibility</a:t>
            </a:r>
          </a:p>
          <a:p>
            <a:pPr lvl="1"/>
            <a:r>
              <a:rPr lang="en-US" dirty="0"/>
              <a:t>The accessibility pane opens to the right of the screen, </a:t>
            </a:r>
          </a:p>
          <a:p>
            <a:pPr lvl="1"/>
            <a:r>
              <a:rPr lang="en-US" dirty="0"/>
              <a:t>In the Accessibility pane, review and address the errors, warnings, and tips as instructed. </a:t>
            </a:r>
          </a:p>
        </p:txBody>
      </p:sp>
      <p:sp>
        <p:nvSpPr>
          <p:cNvPr id="3" name="Slide Number Placeholder 2">
            <a:extLst>
              <a:ext uri="{FF2B5EF4-FFF2-40B4-BE49-F238E27FC236}">
                <a16:creationId xmlns:a16="http://schemas.microsoft.com/office/drawing/2014/main" id="{8B8FB9CF-83F1-43EA-B766-7203640BCE5E}"/>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10</a:t>
            </a:fld>
            <a:endParaRPr lang="en-US" dirty="0"/>
          </a:p>
        </p:txBody>
      </p:sp>
      <p:sp>
        <p:nvSpPr>
          <p:cNvPr id="2" name="Footer Placeholder 1">
            <a:extLst>
              <a:ext uri="{FF2B5EF4-FFF2-40B4-BE49-F238E27FC236}">
                <a16:creationId xmlns:a16="http://schemas.microsoft.com/office/drawing/2014/main" id="{915931F8-0D4F-4067-8199-A4C0791869A8}"/>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dirty="0"/>
              <a:t>How To Use This Template</a:t>
            </a:r>
          </a:p>
        </p:txBody>
      </p:sp>
    </p:spTree>
    <p:extLst>
      <p:ext uri="{BB962C8B-B14F-4D97-AF65-F5344CB8AC3E}">
        <p14:creationId xmlns:p14="http://schemas.microsoft.com/office/powerpoint/2010/main" val="36550907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0784FD-179A-4F5F-BBA9-6CD769C10BAA}"/>
              </a:ext>
            </a:extLst>
          </p:cNvPr>
          <p:cNvSpPr>
            <a:spLocks noGrp="1"/>
          </p:cNvSpPr>
          <p:nvPr>
            <p:ph type="title"/>
          </p:nvPr>
        </p:nvSpPr>
        <p:spPr>
          <a:xfrm>
            <a:off x="453585" y="318751"/>
            <a:ext cx="8173580" cy="458587"/>
          </a:xfrm>
        </p:spPr>
        <p:txBody>
          <a:bodyPr/>
          <a:lstStyle/>
          <a:p>
            <a:r>
              <a:rPr lang="en-US" dirty="0"/>
              <a:t>Add alt-text to images, tables, and graphs</a:t>
            </a:r>
          </a:p>
        </p:txBody>
      </p:sp>
      <p:sp>
        <p:nvSpPr>
          <p:cNvPr id="5" name="Text Placeholder 4">
            <a:extLst>
              <a:ext uri="{FF2B5EF4-FFF2-40B4-BE49-F238E27FC236}">
                <a16:creationId xmlns:a16="http://schemas.microsoft.com/office/drawing/2014/main" id="{E818DC36-AA3D-4BFA-AADD-264DBDFE6EBB}"/>
              </a:ext>
            </a:extLst>
          </p:cNvPr>
          <p:cNvSpPr>
            <a:spLocks noGrp="1"/>
          </p:cNvSpPr>
          <p:nvPr>
            <p:ph type="body" sz="quarter" idx="15"/>
          </p:nvPr>
        </p:nvSpPr>
        <p:spPr>
          <a:xfrm>
            <a:off x="457202" y="695741"/>
            <a:ext cx="8169964" cy="357809"/>
          </a:xfrm>
        </p:spPr>
        <p:txBody>
          <a:bodyPr/>
          <a:lstStyle/>
          <a:p>
            <a:r>
              <a:rPr lang="en-US" dirty="0">
                <a:solidFill>
                  <a:srgbClr val="FFFF00"/>
                </a:solidFill>
              </a:rPr>
              <a:t>Delete this slide before presenting</a:t>
            </a:r>
          </a:p>
        </p:txBody>
      </p:sp>
      <p:sp>
        <p:nvSpPr>
          <p:cNvPr id="8" name="Content Placeholder 7">
            <a:extLst>
              <a:ext uri="{FF2B5EF4-FFF2-40B4-BE49-F238E27FC236}">
                <a16:creationId xmlns:a16="http://schemas.microsoft.com/office/drawing/2014/main" id="{447BF506-753D-48E6-B1E8-0C918B0EB3B0}"/>
              </a:ext>
            </a:extLst>
          </p:cNvPr>
          <p:cNvSpPr>
            <a:spLocks noGrp="1"/>
          </p:cNvSpPr>
          <p:nvPr>
            <p:ph type="body" sz="quarter" idx="16"/>
          </p:nvPr>
        </p:nvSpPr>
        <p:spPr>
          <a:xfrm>
            <a:off x="453585" y="1401763"/>
            <a:ext cx="8169964" cy="2932112"/>
          </a:xfrm>
        </p:spPr>
        <p:txBody>
          <a:bodyPr vert="horz" lIns="0" tIns="45720" rIns="91440" bIns="45720" rtlCol="0" anchor="t">
            <a:noAutofit/>
          </a:bodyPr>
          <a:lstStyle/>
          <a:p>
            <a:r>
              <a:rPr lang="en-US" sz="1400" dirty="0"/>
              <a:t>Alt text (alternative text) is a short description that describes the appearance or function of an image on a webpage. Alt text is read aloud by screen readers used by visually impaired users, is descriptive text that conveys the meaning and context of an image, which improves the user experience for people who use screen readers. </a:t>
            </a:r>
          </a:p>
          <a:p>
            <a:r>
              <a:rPr lang="en-US" sz="1400" dirty="0"/>
              <a:t>How to add alt-text:</a:t>
            </a:r>
          </a:p>
          <a:p>
            <a:pPr lvl="1"/>
            <a:r>
              <a:rPr lang="en-US" sz="1400" dirty="0"/>
              <a:t>Right click image in your PPT</a:t>
            </a:r>
          </a:p>
          <a:p>
            <a:pPr lvl="1"/>
            <a:r>
              <a:rPr lang="en-US" sz="1400" dirty="0"/>
              <a:t>Select the “</a:t>
            </a:r>
            <a:r>
              <a:rPr lang="en-US" sz="1400" b="1" dirty="0"/>
              <a:t>Edit Alt-text</a:t>
            </a:r>
            <a:r>
              <a:rPr lang="en-US" sz="1400" dirty="0"/>
              <a:t>” in drop-down menu</a:t>
            </a:r>
          </a:p>
          <a:p>
            <a:pPr lvl="1"/>
            <a:r>
              <a:rPr lang="en-US" sz="1400" dirty="0"/>
              <a:t>Provide a brief description of the image (1-2 sentences)</a:t>
            </a:r>
          </a:p>
          <a:p>
            <a:pPr lvl="1"/>
            <a:r>
              <a:rPr lang="en-US" sz="1400" dirty="0"/>
              <a:t>If image is decorative (stylized border or logo), mark as “decorative”</a:t>
            </a:r>
          </a:p>
          <a:p>
            <a:r>
              <a:rPr lang="en-US" sz="1400" dirty="0"/>
              <a:t>Resources: </a:t>
            </a:r>
          </a:p>
          <a:p>
            <a:pPr lvl="1"/>
            <a:r>
              <a:rPr lang="en-US" sz="1400" dirty="0">
                <a:hlinkClick r:id="rId3"/>
              </a:rPr>
              <a:t>UCSF Accessible Color Best Practices</a:t>
            </a:r>
            <a:r>
              <a:rPr lang="en-US" sz="1400" dirty="0"/>
              <a:t>       </a:t>
            </a:r>
          </a:p>
          <a:p>
            <a:pPr lvl="1"/>
            <a:r>
              <a:rPr lang="en-US" sz="1400" dirty="0">
                <a:hlinkClick r:id="rId4"/>
              </a:rPr>
              <a:t>How to Add Alt-text in PowerPoint</a:t>
            </a:r>
            <a:endParaRPr lang="en-US" sz="1400" dirty="0"/>
          </a:p>
          <a:p>
            <a:endParaRPr lang="en-US" sz="1400" dirty="0"/>
          </a:p>
          <a:p>
            <a:pPr lvl="1"/>
            <a:endParaRPr lang="en-US" sz="1400" dirty="0"/>
          </a:p>
          <a:p>
            <a:pPr lvl="1"/>
            <a:endParaRPr lang="en-US" sz="1400" dirty="0"/>
          </a:p>
          <a:p>
            <a:pPr lvl="1"/>
            <a:endParaRPr lang="en-US" sz="1400" dirty="0"/>
          </a:p>
          <a:p>
            <a:endParaRPr lang="en-US" sz="1400" dirty="0"/>
          </a:p>
        </p:txBody>
      </p:sp>
      <p:sp>
        <p:nvSpPr>
          <p:cNvPr id="3" name="Slide Number Placeholder 2">
            <a:extLst>
              <a:ext uri="{FF2B5EF4-FFF2-40B4-BE49-F238E27FC236}">
                <a16:creationId xmlns:a16="http://schemas.microsoft.com/office/drawing/2014/main" id="{B76ABACA-1D32-4D5A-B3D8-DB2BD1983344}"/>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11</a:t>
            </a:fld>
            <a:endParaRPr lang="en-US" dirty="0"/>
          </a:p>
        </p:txBody>
      </p:sp>
      <p:sp>
        <p:nvSpPr>
          <p:cNvPr id="2" name="Footer Placeholder 1">
            <a:extLst>
              <a:ext uri="{FF2B5EF4-FFF2-40B4-BE49-F238E27FC236}">
                <a16:creationId xmlns:a16="http://schemas.microsoft.com/office/drawing/2014/main" id="{B2DA1CAE-FFD3-46FA-9C8A-5CCA500BE2D5}"/>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dirty="0"/>
              <a:t>How To Use This Template</a:t>
            </a:r>
          </a:p>
        </p:txBody>
      </p:sp>
    </p:spTree>
    <p:extLst>
      <p:ext uri="{BB962C8B-B14F-4D97-AF65-F5344CB8AC3E}">
        <p14:creationId xmlns:p14="http://schemas.microsoft.com/office/powerpoint/2010/main" val="10232097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dirty="0"/>
              <a:t>How To Use This Template</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12</a:t>
            </a:fld>
            <a:endParaRPr lang="en-US" dirty="0"/>
          </a:p>
        </p:txBody>
      </p:sp>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a:xfrm>
            <a:off x="437727" y="318751"/>
            <a:ext cx="8173580" cy="458587"/>
          </a:xfrm>
        </p:spPr>
        <p:txBody>
          <a:bodyPr/>
          <a:lstStyle/>
          <a:p>
            <a:r>
              <a:rPr lang="en-US" dirty="0"/>
              <a:t>Saving Your Presentation</a:t>
            </a:r>
          </a:p>
        </p:txBody>
      </p:sp>
      <p:sp>
        <p:nvSpPr>
          <p:cNvPr id="12" name="Text Placeholder 11">
            <a:extLst>
              <a:ext uri="{FF2B5EF4-FFF2-40B4-BE49-F238E27FC236}">
                <a16:creationId xmlns:a16="http://schemas.microsoft.com/office/drawing/2014/main" id="{0D49B397-E844-FC40-857E-B78C2E7AA425}"/>
              </a:ext>
            </a:extLst>
          </p:cNvPr>
          <p:cNvSpPr>
            <a:spLocks noGrp="1"/>
          </p:cNvSpPr>
          <p:nvPr>
            <p:ph type="body" sz="quarter" idx="15"/>
          </p:nvPr>
        </p:nvSpPr>
        <p:spPr>
          <a:xfrm>
            <a:off x="437727" y="695741"/>
            <a:ext cx="8169964" cy="334897"/>
          </a:xfrm>
        </p:spPr>
        <p:txBody>
          <a:bodyPr/>
          <a:lstStyle/>
          <a:p>
            <a:r>
              <a:rPr lang="en-US" dirty="0"/>
              <a:t>Optimal File Saving</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type="body" sz="quarter" idx="21"/>
          </p:nvPr>
        </p:nvSpPr>
        <p:spPr>
          <a:xfrm>
            <a:off x="437727" y="1401763"/>
            <a:ext cx="3914775" cy="2932112"/>
          </a:xfrm>
        </p:spPr>
        <p:txBody>
          <a:bodyPr/>
          <a:lstStyle/>
          <a:p>
            <a:pPr lvl="1"/>
            <a:r>
              <a:rPr lang="en-US" sz="1400" dirty="0"/>
              <a:t>Before Saving: </a:t>
            </a:r>
          </a:p>
          <a:p>
            <a:pPr lvl="2"/>
            <a:r>
              <a:rPr lang="en-US" sz="1400" dirty="0"/>
              <a:t>Make sure footers are updated with presentation title</a:t>
            </a:r>
          </a:p>
          <a:p>
            <a:pPr lvl="2"/>
            <a:r>
              <a:rPr lang="en-US" sz="1400" dirty="0"/>
              <a:t>Select </a:t>
            </a:r>
            <a:r>
              <a:rPr lang="en-US" sz="1400" b="1" dirty="0"/>
              <a:t>Insert &gt; Select Header &amp; Footer &gt; Update Footer </a:t>
            </a:r>
            <a:r>
              <a:rPr lang="en-US" sz="1400" dirty="0"/>
              <a:t>section with your presentation title </a:t>
            </a:r>
            <a:r>
              <a:rPr lang="en-US" sz="1400" b="1" dirty="0"/>
              <a:t>&gt; Select Apply to All</a:t>
            </a:r>
          </a:p>
          <a:p>
            <a:pPr lvl="1"/>
            <a:r>
              <a:rPr lang="en-US" sz="1400" dirty="0"/>
              <a:t>DO NOT </a:t>
            </a:r>
          </a:p>
          <a:p>
            <a:pPr lvl="2"/>
            <a:r>
              <a:rPr lang="en-US" sz="1400" dirty="0">
                <a:solidFill>
                  <a:schemeClr val="accent6"/>
                </a:solidFill>
              </a:rPr>
              <a:t>Do not save using “Print to PDF” </a:t>
            </a:r>
          </a:p>
          <a:p>
            <a:pPr lvl="2"/>
            <a:r>
              <a:rPr lang="en-US" sz="1400" dirty="0">
                <a:solidFill>
                  <a:schemeClr val="accent6"/>
                </a:solidFill>
              </a:rPr>
              <a:t>This will not save the accessibility tags that make it possible for screen readers to navigate a document</a:t>
            </a:r>
          </a:p>
        </p:txBody>
      </p:sp>
      <p:sp>
        <p:nvSpPr>
          <p:cNvPr id="14" name="Content Placeholder 13">
            <a:extLst>
              <a:ext uri="{FF2B5EF4-FFF2-40B4-BE49-F238E27FC236}">
                <a16:creationId xmlns:a16="http://schemas.microsoft.com/office/drawing/2014/main" id="{033210DE-B92B-6D4E-AE04-163F126FCE7A}"/>
              </a:ext>
            </a:extLst>
          </p:cNvPr>
          <p:cNvSpPr>
            <a:spLocks noGrp="1"/>
          </p:cNvSpPr>
          <p:nvPr>
            <p:ph type="body" sz="quarter" idx="22"/>
          </p:nvPr>
        </p:nvSpPr>
        <p:spPr>
          <a:xfrm>
            <a:off x="4706938" y="1401763"/>
            <a:ext cx="3914775" cy="2932112"/>
          </a:xfrm>
        </p:spPr>
        <p:txBody>
          <a:bodyPr/>
          <a:lstStyle/>
          <a:p>
            <a:pPr lvl="1"/>
            <a:r>
              <a:rPr lang="en-US" sz="1400" dirty="0"/>
              <a:t>File size: </a:t>
            </a:r>
          </a:p>
          <a:p>
            <a:pPr lvl="2"/>
            <a:r>
              <a:rPr lang="en-US" sz="1400" dirty="0"/>
              <a:t>If you add images, compress the images to reduce file size</a:t>
            </a:r>
          </a:p>
          <a:p>
            <a:pPr lvl="2"/>
            <a:r>
              <a:rPr lang="en-US" sz="1400" dirty="0"/>
              <a:t>Select</a:t>
            </a:r>
            <a:r>
              <a:rPr lang="en-US" sz="1400" b="1" dirty="0"/>
              <a:t> File &gt; Select Compress Pictures &gt; Set </a:t>
            </a:r>
            <a:r>
              <a:rPr lang="en-US" sz="1400" dirty="0"/>
              <a:t>picture quality to On-Screen 150 dpi</a:t>
            </a:r>
          </a:p>
          <a:p>
            <a:pPr lvl="1"/>
            <a:r>
              <a:rPr lang="en-US" sz="1400" dirty="0"/>
              <a:t>Delete unused master slides to keep final deck size as small as possible</a:t>
            </a:r>
          </a:p>
          <a:p>
            <a:endParaRPr lang="en-US" sz="1400" dirty="0"/>
          </a:p>
          <a:p>
            <a:endParaRPr lang="en-US" sz="1400" dirty="0"/>
          </a:p>
          <a:p>
            <a:endParaRPr lang="en-US" sz="1400" dirty="0"/>
          </a:p>
        </p:txBody>
      </p:sp>
      <p:sp>
        <p:nvSpPr>
          <p:cNvPr id="2" name="Text Placeholder 4">
            <a:extLst>
              <a:ext uri="{FF2B5EF4-FFF2-40B4-BE49-F238E27FC236}">
                <a16:creationId xmlns:a16="http://schemas.microsoft.com/office/drawing/2014/main" id="{5795088C-DBD8-7464-286F-233AEC35391B}"/>
              </a:ext>
              <a:ext uri="{C183D7F6-B498-43B3-948B-1728B52AA6E4}">
                <adec:decorative xmlns:adec="http://schemas.microsoft.com/office/drawing/2017/decorative" val="1"/>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latin typeface="+mn-lt"/>
              </a:rPr>
              <a:t>Delete this slide before presenting</a:t>
            </a:r>
          </a:p>
        </p:txBody>
      </p:sp>
    </p:spTree>
    <p:extLst>
      <p:ext uri="{BB962C8B-B14F-4D97-AF65-F5344CB8AC3E}">
        <p14:creationId xmlns:p14="http://schemas.microsoft.com/office/powerpoint/2010/main" val="23635281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EDC777-3DDD-6F6B-7F91-4C6E5AB94BD9}"/>
              </a:ext>
            </a:extLst>
          </p:cNvPr>
          <p:cNvSpPr>
            <a:spLocks noGrp="1"/>
          </p:cNvSpPr>
          <p:nvPr>
            <p:ph type="title"/>
          </p:nvPr>
        </p:nvSpPr>
        <p:spPr>
          <a:xfrm>
            <a:off x="696349" y="1256067"/>
            <a:ext cx="4804920" cy="1311963"/>
          </a:xfrm>
        </p:spPr>
        <p:txBody>
          <a:bodyPr/>
          <a:lstStyle/>
          <a:p>
            <a:r>
              <a:rPr lang="en-US" dirty="0"/>
              <a:t>Presentation Title Here Navy Cover 2</a:t>
            </a:r>
          </a:p>
        </p:txBody>
      </p:sp>
      <p:sp>
        <p:nvSpPr>
          <p:cNvPr id="5" name="Text Placeholder 4">
            <a:extLst>
              <a:ext uri="{FF2B5EF4-FFF2-40B4-BE49-F238E27FC236}">
                <a16:creationId xmlns:a16="http://schemas.microsoft.com/office/drawing/2014/main" id="{8065B311-0B7E-67AD-B6DD-58062C70A814}"/>
              </a:ext>
            </a:extLst>
          </p:cNvPr>
          <p:cNvSpPr>
            <a:spLocks noGrp="1"/>
          </p:cNvSpPr>
          <p:nvPr>
            <p:ph type="body" sz="quarter" idx="15"/>
          </p:nvPr>
        </p:nvSpPr>
        <p:spPr>
          <a:xfrm>
            <a:off x="696348" y="2654171"/>
            <a:ext cx="4804920"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B2705421-053B-2815-31BB-BE90CBC1C25D}"/>
              </a:ext>
            </a:extLst>
          </p:cNvPr>
          <p:cNvSpPr>
            <a:spLocks noGrp="1"/>
          </p:cNvSpPr>
          <p:nvPr>
            <p:ph type="body" sz="quarter" idx="10"/>
          </p:nvPr>
        </p:nvSpPr>
        <p:spPr>
          <a:xfrm>
            <a:off x="696348" y="3420605"/>
            <a:ext cx="4191461" cy="426719"/>
          </a:xfrm>
        </p:spPr>
        <p:txBody>
          <a:bodyPr/>
          <a:lstStyle/>
          <a:p>
            <a:r>
              <a:rPr lang="en-US" dirty="0"/>
              <a:t>Presenter’s Name</a:t>
            </a:r>
          </a:p>
        </p:txBody>
      </p:sp>
      <p:sp>
        <p:nvSpPr>
          <p:cNvPr id="2" name="Date Placeholder 1">
            <a:extLst>
              <a:ext uri="{FF2B5EF4-FFF2-40B4-BE49-F238E27FC236}">
                <a16:creationId xmlns:a16="http://schemas.microsoft.com/office/drawing/2014/main" id="{728AC534-D1C8-3F0B-D1D5-4C12FC4E766F}"/>
              </a:ext>
            </a:extLst>
          </p:cNvPr>
          <p:cNvSpPr>
            <a:spLocks noGrp="1"/>
          </p:cNvSpPr>
          <p:nvPr>
            <p:ph type="dt" sz="half" idx="2"/>
          </p:nvPr>
        </p:nvSpPr>
        <p:spPr>
          <a:xfrm>
            <a:off x="696348" y="3934767"/>
            <a:ext cx="1925338" cy="178955"/>
          </a:xfrm>
        </p:spPr>
        <p:txBody>
          <a:bodyPr/>
          <a:lstStyle/>
          <a:p>
            <a:fld id="{199763C0-80D9-8D42-B900-9C5810713DB1}" type="datetime1">
              <a:rPr lang="en-US" smtClean="0"/>
              <a:pPr/>
              <a:t>3/31/2026</a:t>
            </a:fld>
            <a:endParaRPr lang="en-US" dirty="0"/>
          </a:p>
        </p:txBody>
      </p:sp>
    </p:spTree>
    <p:extLst>
      <p:ext uri="{BB962C8B-B14F-4D97-AF65-F5344CB8AC3E}">
        <p14:creationId xmlns:p14="http://schemas.microsoft.com/office/powerpoint/2010/main" val="335592808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71117F-EA4B-F5DD-511B-A9E3D5D7260B}"/>
              </a:ext>
            </a:extLst>
          </p:cNvPr>
          <p:cNvSpPr>
            <a:spLocks noGrp="1"/>
          </p:cNvSpPr>
          <p:nvPr>
            <p:ph type="title"/>
          </p:nvPr>
        </p:nvSpPr>
        <p:spPr>
          <a:xfrm>
            <a:off x="696349" y="1256067"/>
            <a:ext cx="4804920" cy="1311963"/>
          </a:xfrm>
        </p:spPr>
        <p:txBody>
          <a:bodyPr/>
          <a:lstStyle/>
          <a:p>
            <a:r>
              <a:rPr lang="en-US" dirty="0"/>
              <a:t>Presentation Title Here Teal Cover 2</a:t>
            </a:r>
          </a:p>
        </p:txBody>
      </p:sp>
      <p:sp>
        <p:nvSpPr>
          <p:cNvPr id="5" name="Text Placeholder 4">
            <a:extLst>
              <a:ext uri="{FF2B5EF4-FFF2-40B4-BE49-F238E27FC236}">
                <a16:creationId xmlns:a16="http://schemas.microsoft.com/office/drawing/2014/main" id="{E9C2689E-79D5-EC4C-361A-C61517756D61}"/>
              </a:ext>
            </a:extLst>
          </p:cNvPr>
          <p:cNvSpPr>
            <a:spLocks noGrp="1"/>
          </p:cNvSpPr>
          <p:nvPr>
            <p:ph type="body" sz="quarter" idx="15"/>
          </p:nvPr>
        </p:nvSpPr>
        <p:spPr>
          <a:xfrm>
            <a:off x="696348" y="2654171"/>
            <a:ext cx="4804920"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B0A545C0-51C5-32E5-377B-161041542084}"/>
              </a:ext>
            </a:extLst>
          </p:cNvPr>
          <p:cNvSpPr>
            <a:spLocks noGrp="1"/>
          </p:cNvSpPr>
          <p:nvPr>
            <p:ph type="body" sz="quarter" idx="10"/>
          </p:nvPr>
        </p:nvSpPr>
        <p:spPr>
          <a:xfrm>
            <a:off x="696348" y="3420605"/>
            <a:ext cx="4191461" cy="426719"/>
          </a:xfrm>
        </p:spPr>
        <p:txBody>
          <a:bodyPr/>
          <a:lstStyle/>
          <a:p>
            <a:r>
              <a:rPr lang="en-US" dirty="0"/>
              <a:t>Presenter’s Name</a:t>
            </a:r>
          </a:p>
        </p:txBody>
      </p:sp>
      <p:sp>
        <p:nvSpPr>
          <p:cNvPr id="2" name="Date Placeholder 1">
            <a:extLst>
              <a:ext uri="{FF2B5EF4-FFF2-40B4-BE49-F238E27FC236}">
                <a16:creationId xmlns:a16="http://schemas.microsoft.com/office/drawing/2014/main" id="{F46C219B-2EAC-443C-7B9A-1441F67D4E61}"/>
              </a:ext>
            </a:extLst>
          </p:cNvPr>
          <p:cNvSpPr>
            <a:spLocks noGrp="1"/>
          </p:cNvSpPr>
          <p:nvPr>
            <p:ph type="dt" sz="half" idx="2"/>
          </p:nvPr>
        </p:nvSpPr>
        <p:spPr>
          <a:xfrm>
            <a:off x="696348" y="3934767"/>
            <a:ext cx="1925338" cy="178955"/>
          </a:xfrm>
        </p:spPr>
        <p:txBody>
          <a:bodyPr/>
          <a:lstStyle/>
          <a:p>
            <a:fld id="{5E758B97-1F12-914B-8A88-08F79B27CB21}" type="datetime1">
              <a:rPr lang="en-US" smtClean="0"/>
              <a:pPr/>
              <a:t>3/31/2026</a:t>
            </a:fld>
            <a:endParaRPr lang="en-US" dirty="0"/>
          </a:p>
        </p:txBody>
      </p:sp>
    </p:spTree>
    <p:extLst>
      <p:ext uri="{BB962C8B-B14F-4D97-AF65-F5344CB8AC3E}">
        <p14:creationId xmlns:p14="http://schemas.microsoft.com/office/powerpoint/2010/main" val="118399002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B1F69-6F69-0805-EFF2-4BD41DF4BFEB}"/>
              </a:ext>
            </a:extLst>
          </p:cNvPr>
          <p:cNvSpPr>
            <a:spLocks noGrp="1"/>
          </p:cNvSpPr>
          <p:nvPr>
            <p:ph type="title"/>
          </p:nvPr>
        </p:nvSpPr>
        <p:spPr>
          <a:xfrm>
            <a:off x="693655" y="1256067"/>
            <a:ext cx="4807613" cy="1311963"/>
          </a:xfrm>
        </p:spPr>
        <p:txBody>
          <a:bodyPr/>
          <a:lstStyle/>
          <a:p>
            <a:r>
              <a:rPr lang="en-US" dirty="0"/>
              <a:t>Presentation Title Here Blue Cover 2</a:t>
            </a:r>
          </a:p>
        </p:txBody>
      </p:sp>
      <p:sp>
        <p:nvSpPr>
          <p:cNvPr id="5" name="Text Placeholder 4">
            <a:extLst>
              <a:ext uri="{FF2B5EF4-FFF2-40B4-BE49-F238E27FC236}">
                <a16:creationId xmlns:a16="http://schemas.microsoft.com/office/drawing/2014/main" id="{F193374A-39BA-4C89-DCA8-DAB30B09BD81}"/>
              </a:ext>
            </a:extLst>
          </p:cNvPr>
          <p:cNvSpPr>
            <a:spLocks noGrp="1"/>
          </p:cNvSpPr>
          <p:nvPr>
            <p:ph type="body" sz="quarter" idx="15"/>
          </p:nvPr>
        </p:nvSpPr>
        <p:spPr>
          <a:xfrm>
            <a:off x="693655" y="2654171"/>
            <a:ext cx="4807613"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0E6A0697-A48A-945B-489D-69E856BC678C}"/>
              </a:ext>
            </a:extLst>
          </p:cNvPr>
          <p:cNvSpPr>
            <a:spLocks noGrp="1"/>
          </p:cNvSpPr>
          <p:nvPr>
            <p:ph type="body" sz="quarter" idx="10"/>
          </p:nvPr>
        </p:nvSpPr>
        <p:spPr>
          <a:xfrm>
            <a:off x="693655" y="3420605"/>
            <a:ext cx="4191461" cy="426719"/>
          </a:xfrm>
        </p:spPr>
        <p:txBody>
          <a:bodyPr/>
          <a:lstStyle/>
          <a:p>
            <a:r>
              <a:rPr lang="en-US" dirty="0"/>
              <a:t>Presenter’s Name</a:t>
            </a:r>
          </a:p>
        </p:txBody>
      </p:sp>
      <p:sp>
        <p:nvSpPr>
          <p:cNvPr id="2" name="Date Placeholder 1">
            <a:extLst>
              <a:ext uri="{FF2B5EF4-FFF2-40B4-BE49-F238E27FC236}">
                <a16:creationId xmlns:a16="http://schemas.microsoft.com/office/drawing/2014/main" id="{1742A030-E641-A1B0-1F78-CE8C8A8C5EAE}"/>
              </a:ext>
            </a:extLst>
          </p:cNvPr>
          <p:cNvSpPr>
            <a:spLocks noGrp="1"/>
          </p:cNvSpPr>
          <p:nvPr>
            <p:ph type="dt" sz="half" idx="2"/>
          </p:nvPr>
        </p:nvSpPr>
        <p:spPr>
          <a:xfrm>
            <a:off x="693655" y="3934767"/>
            <a:ext cx="1925338" cy="178955"/>
          </a:xfrm>
        </p:spPr>
        <p:txBody>
          <a:bodyPr/>
          <a:lstStyle/>
          <a:p>
            <a:fld id="{E601DCD7-F394-9C47-9AE3-85303D673D5E}" type="datetime1">
              <a:rPr lang="en-US" smtClean="0"/>
              <a:pPr/>
              <a:t>3/31/2026</a:t>
            </a:fld>
            <a:endParaRPr lang="en-US" dirty="0"/>
          </a:p>
        </p:txBody>
      </p:sp>
    </p:spTree>
    <p:extLst>
      <p:ext uri="{BB962C8B-B14F-4D97-AF65-F5344CB8AC3E}">
        <p14:creationId xmlns:p14="http://schemas.microsoft.com/office/powerpoint/2010/main" val="211314395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6750AF-94A2-E10C-F454-6292B6A3805D}"/>
              </a:ext>
            </a:extLst>
          </p:cNvPr>
          <p:cNvSpPr>
            <a:spLocks noGrp="1"/>
          </p:cNvSpPr>
          <p:nvPr>
            <p:ph type="title"/>
          </p:nvPr>
        </p:nvSpPr>
        <p:spPr>
          <a:xfrm>
            <a:off x="696867" y="1248693"/>
            <a:ext cx="4804401" cy="1311963"/>
          </a:xfrm>
        </p:spPr>
        <p:txBody>
          <a:bodyPr/>
          <a:lstStyle/>
          <a:p>
            <a:r>
              <a:rPr lang="en-US" dirty="0"/>
              <a:t>Presentation Title Here White Cover 2</a:t>
            </a:r>
          </a:p>
        </p:txBody>
      </p:sp>
      <p:sp>
        <p:nvSpPr>
          <p:cNvPr id="5" name="Text Placeholder 4">
            <a:extLst>
              <a:ext uri="{FF2B5EF4-FFF2-40B4-BE49-F238E27FC236}">
                <a16:creationId xmlns:a16="http://schemas.microsoft.com/office/drawing/2014/main" id="{A9E58AEA-B27C-B2B0-2821-14BA24FE767C}"/>
              </a:ext>
            </a:extLst>
          </p:cNvPr>
          <p:cNvSpPr>
            <a:spLocks noGrp="1"/>
          </p:cNvSpPr>
          <p:nvPr>
            <p:ph type="body" sz="quarter" idx="15"/>
          </p:nvPr>
        </p:nvSpPr>
        <p:spPr>
          <a:xfrm>
            <a:off x="700484" y="2646797"/>
            <a:ext cx="4800784"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52CBA698-916E-D871-D106-83A1507E2824}"/>
              </a:ext>
            </a:extLst>
          </p:cNvPr>
          <p:cNvSpPr>
            <a:spLocks noGrp="1"/>
          </p:cNvSpPr>
          <p:nvPr>
            <p:ph type="body" sz="quarter" idx="10"/>
          </p:nvPr>
        </p:nvSpPr>
        <p:spPr>
          <a:xfrm>
            <a:off x="711588" y="3420605"/>
            <a:ext cx="4191461" cy="426719"/>
          </a:xfrm>
        </p:spPr>
        <p:txBody>
          <a:bodyPr/>
          <a:lstStyle/>
          <a:p>
            <a:r>
              <a:rPr lang="en-US"/>
              <a:t>Presenter’s Name</a:t>
            </a:r>
            <a:endParaRPr lang="en-US" dirty="0"/>
          </a:p>
        </p:txBody>
      </p:sp>
      <p:sp>
        <p:nvSpPr>
          <p:cNvPr id="2" name="Date Placeholder 1">
            <a:extLst>
              <a:ext uri="{FF2B5EF4-FFF2-40B4-BE49-F238E27FC236}">
                <a16:creationId xmlns:a16="http://schemas.microsoft.com/office/drawing/2014/main" id="{17F02CC2-7F16-16DE-9DAD-4412CBF3A3CE}"/>
              </a:ext>
            </a:extLst>
          </p:cNvPr>
          <p:cNvSpPr>
            <a:spLocks noGrp="1"/>
          </p:cNvSpPr>
          <p:nvPr>
            <p:ph type="dt" sz="half" idx="2"/>
          </p:nvPr>
        </p:nvSpPr>
        <p:spPr>
          <a:xfrm>
            <a:off x="713193" y="3934767"/>
            <a:ext cx="1925338" cy="178955"/>
          </a:xfrm>
        </p:spPr>
        <p:txBody>
          <a:bodyPr/>
          <a:lstStyle/>
          <a:p>
            <a:fld id="{B4798F0E-CEC8-8A4D-A129-15694C617DB3}" type="datetime1">
              <a:rPr lang="en-US" smtClean="0"/>
              <a:pPr/>
              <a:t>3/31/2026</a:t>
            </a:fld>
            <a:endParaRPr lang="en-US" dirty="0"/>
          </a:p>
        </p:txBody>
      </p:sp>
    </p:spTree>
    <p:extLst>
      <p:ext uri="{BB962C8B-B14F-4D97-AF65-F5344CB8AC3E}">
        <p14:creationId xmlns:p14="http://schemas.microsoft.com/office/powerpoint/2010/main" val="58334003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E3E31C-3562-1655-AC0A-CCE4E4DAB911}"/>
              </a:ext>
            </a:extLst>
          </p:cNvPr>
          <p:cNvSpPr>
            <a:spLocks noGrp="1"/>
          </p:cNvSpPr>
          <p:nvPr>
            <p:ph type="title"/>
          </p:nvPr>
        </p:nvSpPr>
        <p:spPr>
          <a:xfrm>
            <a:off x="696867" y="1256067"/>
            <a:ext cx="4804401" cy="1311963"/>
          </a:xfrm>
        </p:spPr>
        <p:txBody>
          <a:bodyPr/>
          <a:lstStyle/>
          <a:p>
            <a:r>
              <a:rPr lang="en-US" dirty="0"/>
              <a:t>Presentation Title Here Navy Cover 3</a:t>
            </a:r>
          </a:p>
        </p:txBody>
      </p:sp>
      <p:sp>
        <p:nvSpPr>
          <p:cNvPr id="5" name="Text Placeholder 4">
            <a:extLst>
              <a:ext uri="{FF2B5EF4-FFF2-40B4-BE49-F238E27FC236}">
                <a16:creationId xmlns:a16="http://schemas.microsoft.com/office/drawing/2014/main" id="{BD97BEDB-A658-1C0B-3A5F-53A32A67F380}"/>
              </a:ext>
            </a:extLst>
          </p:cNvPr>
          <p:cNvSpPr>
            <a:spLocks noGrp="1"/>
          </p:cNvSpPr>
          <p:nvPr>
            <p:ph type="body" sz="quarter" idx="15"/>
          </p:nvPr>
        </p:nvSpPr>
        <p:spPr>
          <a:xfrm>
            <a:off x="700484" y="2654171"/>
            <a:ext cx="4800784"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03D7B7BB-93B9-64C1-1388-889A207FA810}"/>
              </a:ext>
            </a:extLst>
          </p:cNvPr>
          <p:cNvSpPr>
            <a:spLocks noGrp="1"/>
          </p:cNvSpPr>
          <p:nvPr>
            <p:ph type="body" sz="quarter" idx="10"/>
          </p:nvPr>
        </p:nvSpPr>
        <p:spPr>
          <a:xfrm>
            <a:off x="711588" y="3420605"/>
            <a:ext cx="4191461" cy="426719"/>
          </a:xfrm>
        </p:spPr>
        <p:txBody>
          <a:bodyPr/>
          <a:lstStyle/>
          <a:p>
            <a:r>
              <a:rPr lang="en-US" dirty="0"/>
              <a:t>Presenter’s Name</a:t>
            </a:r>
          </a:p>
        </p:txBody>
      </p:sp>
      <p:sp>
        <p:nvSpPr>
          <p:cNvPr id="2" name="Date Placeholder 1">
            <a:extLst>
              <a:ext uri="{FF2B5EF4-FFF2-40B4-BE49-F238E27FC236}">
                <a16:creationId xmlns:a16="http://schemas.microsoft.com/office/drawing/2014/main" id="{CDCD54DD-3C50-2A7B-7850-82E02489862B}"/>
              </a:ext>
            </a:extLst>
          </p:cNvPr>
          <p:cNvSpPr>
            <a:spLocks noGrp="1"/>
          </p:cNvSpPr>
          <p:nvPr>
            <p:ph type="dt" sz="half" idx="2"/>
          </p:nvPr>
        </p:nvSpPr>
        <p:spPr>
          <a:xfrm>
            <a:off x="713193" y="3934767"/>
            <a:ext cx="1925338" cy="178955"/>
          </a:xfrm>
        </p:spPr>
        <p:txBody>
          <a:bodyPr/>
          <a:lstStyle/>
          <a:p>
            <a:fld id="{295CD000-1EC0-AA42-B1CD-FDFAC651DA81}" type="datetime1">
              <a:rPr lang="en-US" smtClean="0"/>
              <a:pPr/>
              <a:t>3/31/2026</a:t>
            </a:fld>
            <a:endParaRPr lang="en-US" dirty="0"/>
          </a:p>
        </p:txBody>
      </p:sp>
    </p:spTree>
    <p:extLst>
      <p:ext uri="{BB962C8B-B14F-4D97-AF65-F5344CB8AC3E}">
        <p14:creationId xmlns:p14="http://schemas.microsoft.com/office/powerpoint/2010/main" val="221580780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3D16ED-418B-040E-D798-93DC069DC20D}"/>
              </a:ext>
            </a:extLst>
          </p:cNvPr>
          <p:cNvSpPr>
            <a:spLocks noGrp="1"/>
          </p:cNvSpPr>
          <p:nvPr>
            <p:ph type="title"/>
          </p:nvPr>
        </p:nvSpPr>
        <p:spPr>
          <a:xfrm>
            <a:off x="696867" y="1248693"/>
            <a:ext cx="4804401" cy="1311963"/>
          </a:xfrm>
        </p:spPr>
        <p:txBody>
          <a:bodyPr/>
          <a:lstStyle/>
          <a:p>
            <a:r>
              <a:rPr lang="en-US" dirty="0"/>
              <a:t>Presentation Title Here Violet Cover 2</a:t>
            </a:r>
          </a:p>
        </p:txBody>
      </p:sp>
      <p:sp>
        <p:nvSpPr>
          <p:cNvPr id="5" name="Text Placeholder 4">
            <a:extLst>
              <a:ext uri="{FF2B5EF4-FFF2-40B4-BE49-F238E27FC236}">
                <a16:creationId xmlns:a16="http://schemas.microsoft.com/office/drawing/2014/main" id="{EECC5B23-9848-4A3C-365A-BAE9E18DDC51}"/>
              </a:ext>
            </a:extLst>
          </p:cNvPr>
          <p:cNvSpPr>
            <a:spLocks noGrp="1"/>
          </p:cNvSpPr>
          <p:nvPr>
            <p:ph type="body" sz="quarter" idx="15"/>
          </p:nvPr>
        </p:nvSpPr>
        <p:spPr>
          <a:xfrm>
            <a:off x="700484" y="2646797"/>
            <a:ext cx="4800784"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E4FBB588-8222-FEEB-9371-44B22407B434}"/>
              </a:ext>
            </a:extLst>
          </p:cNvPr>
          <p:cNvSpPr>
            <a:spLocks noGrp="1"/>
          </p:cNvSpPr>
          <p:nvPr>
            <p:ph type="body" sz="quarter" idx="10"/>
          </p:nvPr>
        </p:nvSpPr>
        <p:spPr>
          <a:xfrm>
            <a:off x="711588" y="3420605"/>
            <a:ext cx="4191461" cy="426719"/>
          </a:xfrm>
        </p:spPr>
        <p:txBody>
          <a:bodyPr/>
          <a:lstStyle/>
          <a:p>
            <a:r>
              <a:rPr lang="en-US" dirty="0"/>
              <a:t>Presenter’s Name</a:t>
            </a:r>
          </a:p>
        </p:txBody>
      </p:sp>
      <p:sp>
        <p:nvSpPr>
          <p:cNvPr id="2" name="Date Placeholder 1">
            <a:extLst>
              <a:ext uri="{FF2B5EF4-FFF2-40B4-BE49-F238E27FC236}">
                <a16:creationId xmlns:a16="http://schemas.microsoft.com/office/drawing/2014/main" id="{7756ADBC-E4D4-0AB3-BFE2-4B0B8BCE44FE}"/>
              </a:ext>
            </a:extLst>
          </p:cNvPr>
          <p:cNvSpPr>
            <a:spLocks noGrp="1"/>
          </p:cNvSpPr>
          <p:nvPr>
            <p:ph type="dt" sz="half" idx="2"/>
          </p:nvPr>
        </p:nvSpPr>
        <p:spPr>
          <a:xfrm>
            <a:off x="713193" y="3934767"/>
            <a:ext cx="1925338" cy="178955"/>
          </a:xfrm>
        </p:spPr>
        <p:txBody>
          <a:bodyPr/>
          <a:lstStyle/>
          <a:p>
            <a:fld id="{B82CAA2A-5698-F649-A896-1B0C52B65B4D}" type="datetime1">
              <a:rPr lang="en-US" smtClean="0"/>
              <a:pPr/>
              <a:t>3/31/2026</a:t>
            </a:fld>
            <a:endParaRPr lang="en-US" dirty="0"/>
          </a:p>
        </p:txBody>
      </p:sp>
    </p:spTree>
    <p:extLst>
      <p:ext uri="{BB962C8B-B14F-4D97-AF65-F5344CB8AC3E}">
        <p14:creationId xmlns:p14="http://schemas.microsoft.com/office/powerpoint/2010/main" val="176370853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119B9-B7FD-7DDC-7F26-9067640707B7}"/>
              </a:ext>
            </a:extLst>
          </p:cNvPr>
          <p:cNvSpPr>
            <a:spLocks noGrp="1"/>
          </p:cNvSpPr>
          <p:nvPr>
            <p:ph type="title"/>
          </p:nvPr>
        </p:nvSpPr>
        <p:spPr>
          <a:xfrm>
            <a:off x="696867" y="1248693"/>
            <a:ext cx="4804401" cy="1311963"/>
          </a:xfrm>
        </p:spPr>
        <p:txBody>
          <a:bodyPr/>
          <a:lstStyle/>
          <a:p>
            <a:r>
              <a:rPr lang="en-US" dirty="0"/>
              <a:t>Presentation Title Here Magenta Cover 2</a:t>
            </a:r>
          </a:p>
        </p:txBody>
      </p:sp>
      <p:sp>
        <p:nvSpPr>
          <p:cNvPr id="2" name="Date Placeholder 1">
            <a:extLst>
              <a:ext uri="{FF2B5EF4-FFF2-40B4-BE49-F238E27FC236}">
                <a16:creationId xmlns:a16="http://schemas.microsoft.com/office/drawing/2014/main" id="{DE159860-E0AB-93AA-E275-B02AEE196C2F}"/>
              </a:ext>
            </a:extLst>
          </p:cNvPr>
          <p:cNvSpPr>
            <a:spLocks noGrp="1"/>
          </p:cNvSpPr>
          <p:nvPr>
            <p:ph type="dt" sz="half" idx="2"/>
          </p:nvPr>
        </p:nvSpPr>
        <p:spPr>
          <a:xfrm>
            <a:off x="713193" y="3934767"/>
            <a:ext cx="1925338" cy="178955"/>
          </a:xfrm>
        </p:spPr>
        <p:txBody>
          <a:bodyPr/>
          <a:lstStyle/>
          <a:p>
            <a:fld id="{325E0E3E-37E7-624B-BD5B-F3FD27B58250}" type="datetime1">
              <a:rPr lang="en-US" smtClean="0"/>
              <a:pPr/>
              <a:t>3/31/2026</a:t>
            </a:fld>
            <a:endParaRPr lang="en-US" dirty="0"/>
          </a:p>
        </p:txBody>
      </p:sp>
      <p:sp>
        <p:nvSpPr>
          <p:cNvPr id="3" name="Text Placeholder 2">
            <a:extLst>
              <a:ext uri="{FF2B5EF4-FFF2-40B4-BE49-F238E27FC236}">
                <a16:creationId xmlns:a16="http://schemas.microsoft.com/office/drawing/2014/main" id="{62AC184A-0022-0D48-5F08-8266CCC12CA5}"/>
              </a:ext>
            </a:extLst>
          </p:cNvPr>
          <p:cNvSpPr>
            <a:spLocks noGrp="1"/>
          </p:cNvSpPr>
          <p:nvPr>
            <p:ph type="body" sz="quarter" idx="10"/>
          </p:nvPr>
        </p:nvSpPr>
        <p:spPr>
          <a:xfrm>
            <a:off x="711588" y="3420605"/>
            <a:ext cx="4191461" cy="426719"/>
          </a:xfrm>
        </p:spPr>
        <p:txBody>
          <a:bodyPr/>
          <a:lstStyle/>
          <a:p>
            <a:r>
              <a:rPr lang="en-US" dirty="0"/>
              <a:t>Presenter’s Name</a:t>
            </a:r>
          </a:p>
        </p:txBody>
      </p:sp>
      <p:sp>
        <p:nvSpPr>
          <p:cNvPr id="5" name="Text Placeholder 4">
            <a:extLst>
              <a:ext uri="{FF2B5EF4-FFF2-40B4-BE49-F238E27FC236}">
                <a16:creationId xmlns:a16="http://schemas.microsoft.com/office/drawing/2014/main" id="{09C594DA-8A66-CB15-8982-54D181A40812}"/>
              </a:ext>
            </a:extLst>
          </p:cNvPr>
          <p:cNvSpPr>
            <a:spLocks noGrp="1"/>
          </p:cNvSpPr>
          <p:nvPr>
            <p:ph type="body" sz="quarter" idx="15"/>
          </p:nvPr>
        </p:nvSpPr>
        <p:spPr>
          <a:xfrm>
            <a:off x="700484" y="2646797"/>
            <a:ext cx="4800784" cy="508220"/>
          </a:xfrm>
        </p:spPr>
        <p:txBody>
          <a:bodyPr/>
          <a:lstStyle/>
          <a:p>
            <a:r>
              <a:rPr lang="en-US" dirty="0"/>
              <a:t>Optional Subhead Here</a:t>
            </a:r>
          </a:p>
        </p:txBody>
      </p:sp>
    </p:spTree>
    <p:extLst>
      <p:ext uri="{BB962C8B-B14F-4D97-AF65-F5344CB8AC3E}">
        <p14:creationId xmlns:p14="http://schemas.microsoft.com/office/powerpoint/2010/main" val="26244758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444500" y="1431925"/>
            <a:ext cx="8229600" cy="2106613"/>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rmAutofit fontScale="90000"/>
          </a:bodyPr>
          <a:lstStyle/>
          <a:p>
            <a:pPr marL="0" marR="0" lvl="0" indent="0" algn="l" defTabSz="640064" rtl="0" eaLnBrk="1" fontAlgn="auto" latinLnBrk="0" hangingPunct="1">
              <a:lnSpc>
                <a:spcPct val="100000"/>
              </a:lnSpc>
              <a:spcBef>
                <a:spcPts val="0"/>
              </a:spcBef>
              <a:spcAft>
                <a:spcPts val="600"/>
              </a:spcAft>
              <a:buClr>
                <a:schemeClr val="accent1"/>
              </a:buClr>
              <a:buSzPct val="80000"/>
              <a:buFont typeface="Wingdings" charset="2"/>
              <a:buNone/>
              <a:tabLst/>
              <a:defRPr/>
            </a:pPr>
            <a:r>
              <a:rPr kumimoji="0" lang="en-US" sz="2800" b="0" i="0" u="none" strike="noStrike" kern="1200" cap="none" spc="0" normalizeH="0" baseline="0" noProof="0" dirty="0">
                <a:ln>
                  <a:noFill/>
                </a:ln>
                <a:solidFill>
                  <a:schemeClr val="tx1"/>
                </a:solidFill>
                <a:effectLst/>
                <a:uLnTx/>
                <a:uFillTx/>
                <a:latin typeface="+mn-lt"/>
                <a:ea typeface="Helvetica Neue" panose="02000503000000020004" pitchFamily="2" charset="0"/>
                <a:cs typeface="Arial" panose="020B0604020202020204" pitchFamily="34" charset="0"/>
              </a:rPr>
              <a:t>Welcome to your template! </a:t>
            </a:r>
          </a:p>
          <a:p>
            <a:pPr marL="0" marR="0" lvl="0" indent="0" algn="l" defTabSz="640064" rtl="0" eaLnBrk="1" fontAlgn="auto" latinLnBrk="0" hangingPunct="1">
              <a:lnSpc>
                <a:spcPct val="100000"/>
              </a:lnSpc>
              <a:spcBef>
                <a:spcPts val="0"/>
              </a:spcBef>
              <a:spcAft>
                <a:spcPts val="600"/>
              </a:spcAft>
              <a:buClr>
                <a:schemeClr val="accent1"/>
              </a:buClr>
              <a:buSzPct val="80000"/>
              <a:buFont typeface="Wingdings" charset="2"/>
              <a:buNone/>
              <a:tabLst/>
              <a:defRPr/>
            </a:pPr>
            <a:r>
              <a:rPr kumimoji="0" lang="en-US" sz="2800" b="0" i="0" u="none" strike="noStrike" kern="1200" cap="none" spc="0" normalizeH="0" baseline="0" noProof="0" dirty="0">
                <a:ln>
                  <a:noFill/>
                </a:ln>
                <a:solidFill>
                  <a:schemeClr val="tx1"/>
                </a:solidFill>
                <a:effectLst/>
                <a:uLnTx/>
                <a:uFillTx/>
                <a:latin typeface="+mn-lt"/>
                <a:ea typeface="Helvetica Neue" panose="02000503000000020004" pitchFamily="2" charset="0"/>
                <a:cs typeface="Arial" panose="020B0604020202020204" pitchFamily="34" charset="0"/>
              </a:rPr>
              <a:t>To explore slide and style options, head to the ‘New Slide’ button on your toolbar and select the arrow next to it. </a:t>
            </a:r>
          </a:p>
          <a:p>
            <a:pPr marL="0" marR="0" lvl="0" indent="0" algn="l" defTabSz="640064" rtl="0" eaLnBrk="1" fontAlgn="auto" latinLnBrk="0" hangingPunct="1">
              <a:lnSpc>
                <a:spcPct val="100000"/>
              </a:lnSpc>
              <a:spcBef>
                <a:spcPts val="0"/>
              </a:spcBef>
              <a:spcAft>
                <a:spcPts val="600"/>
              </a:spcAft>
              <a:buClr>
                <a:schemeClr val="accent1"/>
              </a:buClr>
              <a:buSzPct val="80000"/>
              <a:buFont typeface="Wingdings" charset="2"/>
              <a:buNone/>
              <a:tabLst/>
              <a:defRPr/>
            </a:pPr>
            <a:r>
              <a:rPr kumimoji="0" lang="en-US" sz="2800" b="0" i="0" u="none" strike="noStrike" kern="1200" cap="none" spc="0" normalizeH="0" baseline="0" noProof="0" dirty="0">
                <a:ln>
                  <a:noFill/>
                </a:ln>
                <a:solidFill>
                  <a:schemeClr val="tx1"/>
                </a:solidFill>
                <a:effectLst/>
                <a:uLnTx/>
                <a:uFillTx/>
                <a:latin typeface="+mn-lt"/>
                <a:ea typeface="Helvetica Neue" panose="02000503000000020004" pitchFamily="2" charset="0"/>
                <a:cs typeface="Arial" panose="020B0604020202020204" pitchFamily="34" charset="0"/>
              </a:rPr>
              <a:t>You will find </a:t>
            </a:r>
            <a:r>
              <a:rPr kumimoji="0" lang="en-US" sz="2800" b="1" i="0" u="none" strike="noStrike" kern="1200" cap="none" spc="0" normalizeH="0" baseline="0" noProof="0" dirty="0">
                <a:ln>
                  <a:noFill/>
                </a:ln>
                <a:solidFill>
                  <a:schemeClr val="tx1"/>
                </a:solidFill>
                <a:effectLst/>
                <a:uLnTx/>
                <a:uFillTx/>
                <a:latin typeface="+mn-lt"/>
                <a:ea typeface="Helvetica Neue" panose="02000503000000020004" pitchFamily="2" charset="0"/>
                <a:cs typeface="Arial" panose="020B0604020202020204" pitchFamily="34" charset="0"/>
              </a:rPr>
              <a:t>two design themes</a:t>
            </a:r>
            <a:r>
              <a:rPr kumimoji="0" lang="en-US" sz="2800" b="0" i="0" u="none" strike="noStrike" kern="1200" cap="none" spc="0" normalizeH="0" baseline="0" noProof="0" dirty="0">
                <a:ln>
                  <a:noFill/>
                </a:ln>
                <a:solidFill>
                  <a:schemeClr val="tx1"/>
                </a:solidFill>
                <a:effectLst/>
                <a:uLnTx/>
                <a:uFillTx/>
                <a:latin typeface="+mn-lt"/>
                <a:ea typeface="Helvetica Neue" panose="02000503000000020004" pitchFamily="2" charset="0"/>
                <a:cs typeface="Arial" panose="020B0604020202020204" pitchFamily="34" charset="0"/>
              </a:rPr>
              <a:t>: classic &amp; contemporary.</a:t>
            </a:r>
          </a:p>
        </p:txBody>
      </p:sp>
      <p:sp>
        <p:nvSpPr>
          <p:cNvPr id="10" name="Text Placeholder 9">
            <a:extLst>
              <a:ext uri="{FF2B5EF4-FFF2-40B4-BE49-F238E27FC236}">
                <a16:creationId xmlns:a16="http://schemas.microsoft.com/office/drawing/2014/main" id="{63554511-3E40-CB39-948D-711F25102A25}"/>
              </a:ext>
            </a:extLst>
          </p:cNvPr>
          <p:cNvSpPr>
            <a:spLocks noGrp="1"/>
          </p:cNvSpPr>
          <p:nvPr>
            <p:ph type="body" sz="quarter" idx="14"/>
          </p:nvPr>
        </p:nvSpPr>
        <p:spPr/>
        <p:txBody>
          <a:bodyPr/>
          <a:lstStyle/>
          <a:p>
            <a:endParaRPr lang="en-US" dirty="0"/>
          </a:p>
        </p:txBody>
      </p:sp>
      <p:sp>
        <p:nvSpPr>
          <p:cNvPr id="11" name="Text Placeholder 10">
            <a:extLst>
              <a:ext uri="{FF2B5EF4-FFF2-40B4-BE49-F238E27FC236}">
                <a16:creationId xmlns:a16="http://schemas.microsoft.com/office/drawing/2014/main" id="{68CE4552-7A52-4C82-C43F-BA307A865D0A}"/>
              </a:ext>
            </a:extLst>
          </p:cNvPr>
          <p:cNvSpPr>
            <a:spLocks noGrp="1"/>
          </p:cNvSpPr>
          <p:nvPr>
            <p:ph type="body" sz="quarter" idx="15"/>
          </p:nvPr>
        </p:nvSpPr>
        <p:spPr/>
        <p:txBody>
          <a:bodyPr>
            <a:normAutofit fontScale="85000" lnSpcReduction="10000"/>
          </a:bodyPr>
          <a:lstStyle/>
          <a:p>
            <a:endParaRPr lang="en-US" dirty="0"/>
          </a:p>
        </p:txBody>
      </p:sp>
      <p:sp>
        <p:nvSpPr>
          <p:cNvPr id="8" name="Slide Number Placeholder 7">
            <a:extLst>
              <a:ext uri="{FF2B5EF4-FFF2-40B4-BE49-F238E27FC236}">
                <a16:creationId xmlns:a16="http://schemas.microsoft.com/office/drawing/2014/main" id="{BCBC52DC-927D-FA49-9479-27FC47E7B0C3}"/>
              </a:ext>
              <a:ext uri="{C183D7F6-B498-43B3-948B-1728B52AA6E4}">
                <adec:decorative xmlns:adec="http://schemas.microsoft.com/office/drawing/2017/decorative" val="1"/>
              </a:ext>
            </a:extLst>
          </p:cNvPr>
          <p:cNvSpPr>
            <a:spLocks noGrp="1"/>
          </p:cNvSpPr>
          <p:nvPr>
            <p:ph type="sldNum" sz="quarter" idx="12"/>
          </p:nvPr>
        </p:nvSpPr>
        <p:spPr>
          <a:xfrm>
            <a:off x="297507" y="4852597"/>
            <a:ext cx="246061" cy="103957"/>
          </a:xfrm>
        </p:spPr>
        <p:txBody>
          <a:bodyPr/>
          <a:lstStyle/>
          <a:p>
            <a:fld id="{7BCC8D0D-EAEC-449D-9161-023DFF90F2E2}" type="slidenum">
              <a:rPr lang="en-US" smtClean="0"/>
              <a:pPr/>
              <a:t>2</a:t>
            </a:fld>
            <a:endParaRPr lang="en-US" dirty="0"/>
          </a:p>
        </p:txBody>
      </p:sp>
      <p:sp>
        <p:nvSpPr>
          <p:cNvPr id="7" name="Footer Placeholder 6">
            <a:extLst>
              <a:ext uri="{FF2B5EF4-FFF2-40B4-BE49-F238E27FC236}">
                <a16:creationId xmlns:a16="http://schemas.microsoft.com/office/drawing/2014/main" id="{EEB63491-9614-2B4E-BFF9-85A5622AF6D8}"/>
              </a:ext>
              <a:ext uri="{C183D7F6-B498-43B3-948B-1728B52AA6E4}">
                <adec:decorative xmlns:adec="http://schemas.microsoft.com/office/drawing/2017/decorative" val="1"/>
              </a:ext>
            </a:extLst>
          </p:cNvPr>
          <p:cNvSpPr>
            <a:spLocks noGrp="1"/>
          </p:cNvSpPr>
          <p:nvPr>
            <p:ph type="ftr" sz="quarter" idx="11"/>
          </p:nvPr>
        </p:nvSpPr>
        <p:spPr>
          <a:xfrm>
            <a:off x="573552" y="4852597"/>
            <a:ext cx="4310907" cy="103485"/>
          </a:xfrm>
        </p:spPr>
        <p:txBody>
          <a:bodyPr/>
          <a:lstStyle/>
          <a:p>
            <a:r>
              <a:rPr lang="en-US" dirty="0"/>
              <a:t>How To Use This Template</a:t>
            </a:r>
          </a:p>
        </p:txBody>
      </p:sp>
      <p:sp>
        <p:nvSpPr>
          <p:cNvPr id="2" name="Text Placeholder 4">
            <a:extLst>
              <a:ext uri="{FF2B5EF4-FFF2-40B4-BE49-F238E27FC236}">
                <a16:creationId xmlns:a16="http://schemas.microsoft.com/office/drawing/2014/main" id="{48B1CD92-7D9D-1059-1D08-DB1E617514E5}"/>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latin typeface="+mn-lt"/>
              </a:rPr>
              <a:t>Delete this slide before presenting</a:t>
            </a:r>
          </a:p>
        </p:txBody>
      </p:sp>
    </p:spTree>
    <p:extLst>
      <p:ext uri="{BB962C8B-B14F-4D97-AF65-F5344CB8AC3E}">
        <p14:creationId xmlns:p14="http://schemas.microsoft.com/office/powerpoint/2010/main" val="207944362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4FB0F-07E1-E5C3-0C74-28267D075C41}"/>
              </a:ext>
            </a:extLst>
          </p:cNvPr>
          <p:cNvSpPr>
            <a:spLocks noGrp="1"/>
          </p:cNvSpPr>
          <p:nvPr>
            <p:ph type="title"/>
          </p:nvPr>
        </p:nvSpPr>
        <p:spPr>
          <a:xfrm>
            <a:off x="337463" y="1646422"/>
            <a:ext cx="6437410" cy="1311963"/>
          </a:xfrm>
        </p:spPr>
        <p:txBody>
          <a:bodyPr/>
          <a:lstStyle/>
          <a:p>
            <a:r>
              <a:rPr lang="en-US" dirty="0"/>
              <a:t>Presentation Title Here </a:t>
            </a:r>
            <a:br>
              <a:rPr lang="en-US" dirty="0"/>
            </a:br>
            <a:r>
              <a:rPr lang="en-US" dirty="0"/>
              <a:t>Navy Cover 4</a:t>
            </a:r>
          </a:p>
        </p:txBody>
      </p:sp>
      <p:sp>
        <p:nvSpPr>
          <p:cNvPr id="5" name="Text Placeholder 4">
            <a:extLst>
              <a:ext uri="{FF2B5EF4-FFF2-40B4-BE49-F238E27FC236}">
                <a16:creationId xmlns:a16="http://schemas.microsoft.com/office/drawing/2014/main" id="{2501A9A2-EFA4-36BC-316D-15962A15B9F5}"/>
              </a:ext>
            </a:extLst>
          </p:cNvPr>
          <p:cNvSpPr>
            <a:spLocks noGrp="1"/>
          </p:cNvSpPr>
          <p:nvPr>
            <p:ph type="body" sz="quarter" idx="15"/>
          </p:nvPr>
        </p:nvSpPr>
        <p:spPr>
          <a:xfrm>
            <a:off x="341081" y="3044526"/>
            <a:ext cx="6432731"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CBF8156F-0684-B92C-60B4-DA716921E3D7}"/>
              </a:ext>
            </a:extLst>
          </p:cNvPr>
          <p:cNvSpPr>
            <a:spLocks noGrp="1"/>
          </p:cNvSpPr>
          <p:nvPr>
            <p:ph type="body" sz="quarter" idx="10"/>
          </p:nvPr>
        </p:nvSpPr>
        <p:spPr>
          <a:xfrm>
            <a:off x="317595" y="4120016"/>
            <a:ext cx="4191461" cy="426719"/>
          </a:xfrm>
        </p:spPr>
        <p:txBody>
          <a:bodyPr lIns="0"/>
          <a:lstStyle/>
          <a:p>
            <a:r>
              <a:rPr lang="en-US" dirty="0"/>
              <a:t>Presenter’s Name</a:t>
            </a:r>
          </a:p>
        </p:txBody>
      </p:sp>
      <p:sp>
        <p:nvSpPr>
          <p:cNvPr id="2" name="Date Placeholder 1">
            <a:extLst>
              <a:ext uri="{FF2B5EF4-FFF2-40B4-BE49-F238E27FC236}">
                <a16:creationId xmlns:a16="http://schemas.microsoft.com/office/drawing/2014/main" id="{F94E32E6-B3C0-1B35-2353-7A96FFA8404E}"/>
              </a:ext>
            </a:extLst>
          </p:cNvPr>
          <p:cNvSpPr>
            <a:spLocks noGrp="1"/>
          </p:cNvSpPr>
          <p:nvPr>
            <p:ph type="dt" sz="half" idx="2"/>
          </p:nvPr>
        </p:nvSpPr>
        <p:spPr>
          <a:xfrm>
            <a:off x="319200" y="4634178"/>
            <a:ext cx="1925338" cy="178955"/>
          </a:xfrm>
        </p:spPr>
        <p:txBody>
          <a:bodyPr lIns="0"/>
          <a:lstStyle/>
          <a:p>
            <a:fld id="{E76EBEE4-9892-574D-BF3F-34A92DB1BEAF}" type="datetime1">
              <a:rPr lang="en-US" smtClean="0"/>
              <a:pPr/>
              <a:t>3/31/2026</a:t>
            </a:fld>
            <a:endParaRPr lang="en-US" dirty="0"/>
          </a:p>
        </p:txBody>
      </p:sp>
    </p:spTree>
    <p:extLst>
      <p:ext uri="{BB962C8B-B14F-4D97-AF65-F5344CB8AC3E}">
        <p14:creationId xmlns:p14="http://schemas.microsoft.com/office/powerpoint/2010/main" val="326375137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3113C-DD59-4C48-5AA1-F8A12723C9D8}"/>
              </a:ext>
            </a:extLst>
          </p:cNvPr>
          <p:cNvSpPr>
            <a:spLocks noGrp="1"/>
          </p:cNvSpPr>
          <p:nvPr>
            <p:ph type="title"/>
          </p:nvPr>
        </p:nvSpPr>
        <p:spPr>
          <a:xfrm>
            <a:off x="337463" y="1649297"/>
            <a:ext cx="6437410" cy="1311963"/>
          </a:xfrm>
        </p:spPr>
        <p:txBody>
          <a:bodyPr/>
          <a:lstStyle/>
          <a:p>
            <a:r>
              <a:rPr lang="en-US" dirty="0"/>
              <a:t>Presentation Title Here </a:t>
            </a:r>
            <a:br>
              <a:rPr lang="en-US" dirty="0"/>
            </a:br>
            <a:r>
              <a:rPr lang="en-US" dirty="0"/>
              <a:t>Blue Cover 3</a:t>
            </a:r>
          </a:p>
        </p:txBody>
      </p:sp>
      <p:sp>
        <p:nvSpPr>
          <p:cNvPr id="5" name="Text Placeholder 4">
            <a:extLst>
              <a:ext uri="{FF2B5EF4-FFF2-40B4-BE49-F238E27FC236}">
                <a16:creationId xmlns:a16="http://schemas.microsoft.com/office/drawing/2014/main" id="{2E12D3D6-7F15-C2E4-2242-9A5461BB7B18}"/>
              </a:ext>
            </a:extLst>
          </p:cNvPr>
          <p:cNvSpPr>
            <a:spLocks noGrp="1"/>
          </p:cNvSpPr>
          <p:nvPr>
            <p:ph type="body" sz="quarter" idx="15"/>
          </p:nvPr>
        </p:nvSpPr>
        <p:spPr>
          <a:xfrm>
            <a:off x="341081" y="3047401"/>
            <a:ext cx="6432731"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C6AA6BEC-C10E-E34E-2A04-A36613475BF5}"/>
              </a:ext>
            </a:extLst>
          </p:cNvPr>
          <p:cNvSpPr>
            <a:spLocks noGrp="1"/>
          </p:cNvSpPr>
          <p:nvPr>
            <p:ph type="body" sz="quarter" idx="10"/>
          </p:nvPr>
        </p:nvSpPr>
        <p:spPr>
          <a:xfrm>
            <a:off x="317595" y="4120016"/>
            <a:ext cx="4191461" cy="426719"/>
          </a:xfrm>
        </p:spPr>
        <p:txBody>
          <a:bodyPr lIns="0"/>
          <a:lstStyle/>
          <a:p>
            <a:r>
              <a:rPr lang="en-US" dirty="0"/>
              <a:t>Presenter’s Name</a:t>
            </a:r>
          </a:p>
        </p:txBody>
      </p:sp>
      <p:sp>
        <p:nvSpPr>
          <p:cNvPr id="2" name="Date Placeholder 1">
            <a:extLst>
              <a:ext uri="{FF2B5EF4-FFF2-40B4-BE49-F238E27FC236}">
                <a16:creationId xmlns:a16="http://schemas.microsoft.com/office/drawing/2014/main" id="{7F8B8861-2CCB-992C-278D-19F3520829AE}"/>
              </a:ext>
            </a:extLst>
          </p:cNvPr>
          <p:cNvSpPr>
            <a:spLocks noGrp="1"/>
          </p:cNvSpPr>
          <p:nvPr>
            <p:ph type="dt" sz="half" idx="2"/>
          </p:nvPr>
        </p:nvSpPr>
        <p:spPr>
          <a:xfrm>
            <a:off x="319200" y="4634178"/>
            <a:ext cx="1925338" cy="178955"/>
          </a:xfrm>
        </p:spPr>
        <p:txBody>
          <a:bodyPr lIns="0"/>
          <a:lstStyle/>
          <a:p>
            <a:fld id="{98E9279F-0732-2D41-9F31-EB38C1C6965B}" type="datetime1">
              <a:rPr lang="en-US" smtClean="0"/>
              <a:pPr/>
              <a:t>3/31/2026</a:t>
            </a:fld>
            <a:endParaRPr lang="en-US" dirty="0"/>
          </a:p>
        </p:txBody>
      </p:sp>
    </p:spTree>
    <p:extLst>
      <p:ext uri="{BB962C8B-B14F-4D97-AF65-F5344CB8AC3E}">
        <p14:creationId xmlns:p14="http://schemas.microsoft.com/office/powerpoint/2010/main" val="164528830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A2B548-C433-A6FC-F64E-4C0D13C5C698}"/>
              </a:ext>
            </a:extLst>
          </p:cNvPr>
          <p:cNvSpPr>
            <a:spLocks noGrp="1"/>
          </p:cNvSpPr>
          <p:nvPr>
            <p:ph type="title"/>
          </p:nvPr>
        </p:nvSpPr>
        <p:spPr>
          <a:xfrm>
            <a:off x="337463" y="1647442"/>
            <a:ext cx="6437410" cy="1311963"/>
          </a:xfrm>
        </p:spPr>
        <p:txBody>
          <a:bodyPr/>
          <a:lstStyle/>
          <a:p>
            <a:r>
              <a:rPr lang="en-US" dirty="0"/>
              <a:t>Presentation Title Here </a:t>
            </a:r>
            <a:br>
              <a:rPr lang="en-US" dirty="0"/>
            </a:br>
            <a:r>
              <a:rPr lang="en-US" dirty="0"/>
              <a:t>Teal Cover 3</a:t>
            </a:r>
          </a:p>
        </p:txBody>
      </p:sp>
      <p:sp>
        <p:nvSpPr>
          <p:cNvPr id="5" name="Text Placeholder 4">
            <a:extLst>
              <a:ext uri="{FF2B5EF4-FFF2-40B4-BE49-F238E27FC236}">
                <a16:creationId xmlns:a16="http://schemas.microsoft.com/office/drawing/2014/main" id="{58419F13-867F-54EB-79B0-FC8CBF674187}"/>
              </a:ext>
            </a:extLst>
          </p:cNvPr>
          <p:cNvSpPr>
            <a:spLocks noGrp="1"/>
          </p:cNvSpPr>
          <p:nvPr>
            <p:ph type="body" sz="quarter" idx="15"/>
          </p:nvPr>
        </p:nvSpPr>
        <p:spPr>
          <a:xfrm>
            <a:off x="341081" y="3045546"/>
            <a:ext cx="6432731"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2C95AF70-D14F-FB40-40F5-B5FEB1A7CF2E}"/>
              </a:ext>
            </a:extLst>
          </p:cNvPr>
          <p:cNvSpPr>
            <a:spLocks noGrp="1"/>
          </p:cNvSpPr>
          <p:nvPr>
            <p:ph type="body" sz="quarter" idx="10"/>
          </p:nvPr>
        </p:nvSpPr>
        <p:spPr>
          <a:xfrm>
            <a:off x="317595" y="4120016"/>
            <a:ext cx="4191461" cy="426719"/>
          </a:xfrm>
        </p:spPr>
        <p:txBody>
          <a:bodyPr/>
          <a:lstStyle/>
          <a:p>
            <a:r>
              <a:rPr lang="en-US" dirty="0"/>
              <a:t>Presenter’s Name</a:t>
            </a:r>
          </a:p>
        </p:txBody>
      </p:sp>
      <p:sp>
        <p:nvSpPr>
          <p:cNvPr id="2" name="Date Placeholder 1">
            <a:extLst>
              <a:ext uri="{FF2B5EF4-FFF2-40B4-BE49-F238E27FC236}">
                <a16:creationId xmlns:a16="http://schemas.microsoft.com/office/drawing/2014/main" id="{4FBAFACD-273C-D32C-F55C-EF2AC3289F0E}"/>
              </a:ext>
            </a:extLst>
          </p:cNvPr>
          <p:cNvSpPr>
            <a:spLocks noGrp="1"/>
          </p:cNvSpPr>
          <p:nvPr>
            <p:ph type="dt" sz="half" idx="2"/>
          </p:nvPr>
        </p:nvSpPr>
        <p:spPr>
          <a:xfrm>
            <a:off x="319200" y="4634178"/>
            <a:ext cx="1925338" cy="178955"/>
          </a:xfrm>
        </p:spPr>
        <p:txBody>
          <a:bodyPr/>
          <a:lstStyle/>
          <a:p>
            <a:fld id="{574AEBC4-F1C6-964F-B3AF-AF09E45DE715}" type="datetime1">
              <a:rPr lang="en-US" smtClean="0"/>
              <a:pPr/>
              <a:t>3/31/2026</a:t>
            </a:fld>
            <a:endParaRPr lang="en-US" dirty="0"/>
          </a:p>
        </p:txBody>
      </p:sp>
    </p:spTree>
    <p:extLst>
      <p:ext uri="{BB962C8B-B14F-4D97-AF65-F5344CB8AC3E}">
        <p14:creationId xmlns:p14="http://schemas.microsoft.com/office/powerpoint/2010/main" val="294383144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D50D42-DFCB-C62F-1851-D7D2B0647CAC}"/>
              </a:ext>
            </a:extLst>
          </p:cNvPr>
          <p:cNvSpPr>
            <a:spLocks noGrp="1"/>
          </p:cNvSpPr>
          <p:nvPr>
            <p:ph type="title"/>
          </p:nvPr>
        </p:nvSpPr>
        <p:spPr>
          <a:xfrm>
            <a:off x="337463" y="1642974"/>
            <a:ext cx="6437410" cy="1311963"/>
          </a:xfrm>
        </p:spPr>
        <p:txBody>
          <a:bodyPr/>
          <a:lstStyle/>
          <a:p>
            <a:r>
              <a:rPr lang="en-US" dirty="0"/>
              <a:t>Presentation Title Here </a:t>
            </a:r>
            <a:br>
              <a:rPr lang="en-US" dirty="0"/>
            </a:br>
            <a:r>
              <a:rPr lang="en-US" dirty="0"/>
              <a:t>White Cover 3</a:t>
            </a:r>
          </a:p>
        </p:txBody>
      </p:sp>
      <p:sp>
        <p:nvSpPr>
          <p:cNvPr id="5" name="Text Placeholder 4">
            <a:extLst>
              <a:ext uri="{FF2B5EF4-FFF2-40B4-BE49-F238E27FC236}">
                <a16:creationId xmlns:a16="http://schemas.microsoft.com/office/drawing/2014/main" id="{DC206986-818A-6DF5-5E72-9E70F08EAC42}"/>
              </a:ext>
            </a:extLst>
          </p:cNvPr>
          <p:cNvSpPr>
            <a:spLocks noGrp="1"/>
          </p:cNvSpPr>
          <p:nvPr>
            <p:ph type="body" sz="quarter" idx="15"/>
          </p:nvPr>
        </p:nvSpPr>
        <p:spPr>
          <a:xfrm>
            <a:off x="341081" y="3041078"/>
            <a:ext cx="6432731" cy="508220"/>
          </a:xfrm>
        </p:spPr>
        <p:txBody>
          <a:bodyPr/>
          <a:lstStyle/>
          <a:p>
            <a:r>
              <a:rPr lang="en-US" dirty="0"/>
              <a:t>Optional Subhead Here</a:t>
            </a:r>
          </a:p>
        </p:txBody>
      </p:sp>
      <p:sp>
        <p:nvSpPr>
          <p:cNvPr id="3" name="Text Placeholder 2">
            <a:extLst>
              <a:ext uri="{FF2B5EF4-FFF2-40B4-BE49-F238E27FC236}">
                <a16:creationId xmlns:a16="http://schemas.microsoft.com/office/drawing/2014/main" id="{EC7CDD79-A85E-660F-8720-4E4719FF1E42}"/>
              </a:ext>
            </a:extLst>
          </p:cNvPr>
          <p:cNvSpPr>
            <a:spLocks noGrp="1"/>
          </p:cNvSpPr>
          <p:nvPr>
            <p:ph type="body" sz="quarter" idx="10"/>
          </p:nvPr>
        </p:nvSpPr>
        <p:spPr>
          <a:xfrm>
            <a:off x="317595" y="4120016"/>
            <a:ext cx="4191461" cy="426719"/>
          </a:xfrm>
        </p:spPr>
        <p:txBody>
          <a:bodyPr/>
          <a:lstStyle/>
          <a:p>
            <a:r>
              <a:rPr lang="en-US" dirty="0"/>
              <a:t>Presenter’s Name</a:t>
            </a:r>
          </a:p>
        </p:txBody>
      </p:sp>
      <p:sp>
        <p:nvSpPr>
          <p:cNvPr id="2" name="Date Placeholder 1">
            <a:extLst>
              <a:ext uri="{FF2B5EF4-FFF2-40B4-BE49-F238E27FC236}">
                <a16:creationId xmlns:a16="http://schemas.microsoft.com/office/drawing/2014/main" id="{062F7B38-A0C6-4561-4652-C345659B77A5}"/>
              </a:ext>
            </a:extLst>
          </p:cNvPr>
          <p:cNvSpPr>
            <a:spLocks noGrp="1"/>
          </p:cNvSpPr>
          <p:nvPr>
            <p:ph type="dt" sz="half" idx="2"/>
          </p:nvPr>
        </p:nvSpPr>
        <p:spPr>
          <a:xfrm>
            <a:off x="319200" y="4634178"/>
            <a:ext cx="1925338" cy="178955"/>
          </a:xfrm>
        </p:spPr>
        <p:txBody>
          <a:bodyPr/>
          <a:lstStyle/>
          <a:p>
            <a:fld id="{44BC1395-2AD9-8C4D-9E13-CE99F3E7EA24}" type="datetime1">
              <a:rPr lang="en-US" smtClean="0"/>
              <a:pPr/>
              <a:t>3/31/2026</a:t>
            </a:fld>
            <a:endParaRPr lang="en-US" dirty="0"/>
          </a:p>
        </p:txBody>
      </p:sp>
    </p:spTree>
    <p:extLst>
      <p:ext uri="{BB962C8B-B14F-4D97-AF65-F5344CB8AC3E}">
        <p14:creationId xmlns:p14="http://schemas.microsoft.com/office/powerpoint/2010/main" val="25530085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18A889-68C2-5AAC-4157-DAF3DEB11A11}"/>
              </a:ext>
            </a:extLst>
          </p:cNvPr>
          <p:cNvSpPr>
            <a:spLocks noGrp="1"/>
          </p:cNvSpPr>
          <p:nvPr>
            <p:ph type="title"/>
          </p:nvPr>
        </p:nvSpPr>
        <p:spPr>
          <a:xfrm>
            <a:off x="453585" y="318751"/>
            <a:ext cx="8173580" cy="458587"/>
          </a:xfrm>
        </p:spPr>
        <p:txBody>
          <a:bodyPr tIns="0" bIns="0"/>
          <a:lstStyle/>
          <a:p>
            <a:r>
              <a:rPr lang="en-US" dirty="0"/>
              <a:t>Slide Title Here – Bullet Slide Navy</a:t>
            </a:r>
          </a:p>
        </p:txBody>
      </p:sp>
      <p:sp>
        <p:nvSpPr>
          <p:cNvPr id="5" name="Text Placeholder 4">
            <a:extLst>
              <a:ext uri="{FF2B5EF4-FFF2-40B4-BE49-F238E27FC236}">
                <a16:creationId xmlns:a16="http://schemas.microsoft.com/office/drawing/2014/main" id="{3C977763-3845-6DA6-CF1F-4A9036E43252}"/>
              </a:ext>
            </a:extLst>
          </p:cNvPr>
          <p:cNvSpPr>
            <a:spLocks noGrp="1"/>
          </p:cNvSpPr>
          <p:nvPr>
            <p:ph type="body" sz="quarter" idx="15"/>
          </p:nvPr>
        </p:nvSpPr>
        <p:spPr>
          <a:xfrm>
            <a:off x="457202" y="695741"/>
            <a:ext cx="8169964" cy="357809"/>
          </a:xfrm>
        </p:spPr>
        <p:txBody>
          <a:bodyPr/>
          <a:lstStyle/>
          <a:p>
            <a:r>
              <a:rPr lang="en-US" dirty="0"/>
              <a:t>Optional Subhead Here</a:t>
            </a:r>
          </a:p>
        </p:txBody>
      </p:sp>
      <p:sp>
        <p:nvSpPr>
          <p:cNvPr id="6" name="Content Placeholder 5">
            <a:extLst>
              <a:ext uri="{FF2B5EF4-FFF2-40B4-BE49-F238E27FC236}">
                <a16:creationId xmlns:a16="http://schemas.microsoft.com/office/drawing/2014/main" id="{868EB391-43B0-B52C-7954-DF6D98144A21}"/>
              </a:ext>
            </a:extLst>
          </p:cNvPr>
          <p:cNvSpPr>
            <a:spLocks noGrp="1"/>
          </p:cNvSpPr>
          <p:nvPr>
            <p:ph type="body" sz="quarter" idx="16"/>
          </p:nvPr>
        </p:nvSpPr>
        <p:spPr>
          <a:xfrm>
            <a:off x="453585" y="1401763"/>
            <a:ext cx="8169964" cy="2932112"/>
          </a:xfrm>
        </p:spPr>
        <p:txBody>
          <a:bodyPr/>
          <a:lstStyle/>
          <a:p>
            <a:pPr lvl="1"/>
            <a:r>
              <a:rPr lang="en-US" dirty="0"/>
              <a:t>Click to add text</a:t>
            </a:r>
          </a:p>
        </p:txBody>
      </p:sp>
      <p:sp>
        <p:nvSpPr>
          <p:cNvPr id="3" name="Slide Number Placeholder 2">
            <a:extLst>
              <a:ext uri="{FF2B5EF4-FFF2-40B4-BE49-F238E27FC236}">
                <a16:creationId xmlns:a16="http://schemas.microsoft.com/office/drawing/2014/main" id="{94BBA378-D4EB-B593-653C-82D69A4F2E9D}"/>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24</a:t>
            </a:fld>
            <a:endParaRPr lang="en-US" dirty="0"/>
          </a:p>
        </p:txBody>
      </p:sp>
      <p:sp>
        <p:nvSpPr>
          <p:cNvPr id="2" name="Footer Placeholder 1">
            <a:extLst>
              <a:ext uri="{FF2B5EF4-FFF2-40B4-BE49-F238E27FC236}">
                <a16:creationId xmlns:a16="http://schemas.microsoft.com/office/drawing/2014/main" id="{55C0358E-7D33-3502-5CE4-F926BD9A7B0D}"/>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66412396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185538-CE58-9E3A-45ED-9B21752C3AF7}"/>
              </a:ext>
            </a:extLst>
          </p:cNvPr>
          <p:cNvSpPr>
            <a:spLocks noGrp="1"/>
          </p:cNvSpPr>
          <p:nvPr>
            <p:ph type="title"/>
          </p:nvPr>
        </p:nvSpPr>
        <p:spPr>
          <a:xfrm>
            <a:off x="453585" y="318751"/>
            <a:ext cx="8173580" cy="458587"/>
          </a:xfrm>
        </p:spPr>
        <p:txBody>
          <a:bodyPr bIns="0"/>
          <a:lstStyle/>
          <a:p>
            <a:r>
              <a:rPr lang="en-US" dirty="0"/>
              <a:t>Slide Title Here – Two Column Slide</a:t>
            </a:r>
          </a:p>
        </p:txBody>
      </p:sp>
      <p:sp>
        <p:nvSpPr>
          <p:cNvPr id="5" name="Text Placeholder 4">
            <a:extLst>
              <a:ext uri="{FF2B5EF4-FFF2-40B4-BE49-F238E27FC236}">
                <a16:creationId xmlns:a16="http://schemas.microsoft.com/office/drawing/2014/main" id="{AE0248A1-6A79-D976-038E-559A5F7C1CF9}"/>
              </a:ext>
            </a:extLst>
          </p:cNvPr>
          <p:cNvSpPr>
            <a:spLocks noGrp="1"/>
          </p:cNvSpPr>
          <p:nvPr>
            <p:ph type="body" sz="quarter" idx="15"/>
          </p:nvPr>
        </p:nvSpPr>
        <p:spPr>
          <a:xfrm>
            <a:off x="457202" y="695741"/>
            <a:ext cx="8169964" cy="334897"/>
          </a:xfrm>
        </p:spPr>
        <p:txBody>
          <a:bodyPr/>
          <a:lstStyle/>
          <a:p>
            <a:r>
              <a:rPr lang="en-US" dirty="0"/>
              <a:t>Optional Subhead Here</a:t>
            </a:r>
          </a:p>
        </p:txBody>
      </p:sp>
      <p:sp>
        <p:nvSpPr>
          <p:cNvPr id="6" name="Content Placeholder 5">
            <a:extLst>
              <a:ext uri="{FF2B5EF4-FFF2-40B4-BE49-F238E27FC236}">
                <a16:creationId xmlns:a16="http://schemas.microsoft.com/office/drawing/2014/main" id="{9FD4BBC4-0E7E-F9DC-8402-C9F57257D68E}"/>
              </a:ext>
            </a:extLst>
          </p:cNvPr>
          <p:cNvSpPr>
            <a:spLocks noGrp="1"/>
          </p:cNvSpPr>
          <p:nvPr>
            <p:ph type="body" sz="quarter" idx="20"/>
          </p:nvPr>
        </p:nvSpPr>
        <p:spPr>
          <a:xfrm>
            <a:off x="449886" y="1420813"/>
            <a:ext cx="3826840" cy="2852737"/>
          </a:xfrm>
        </p:spPr>
        <p:txBody>
          <a:bodyPr/>
          <a:lstStyle/>
          <a:p>
            <a:r>
              <a:rPr lang="en-US" dirty="0"/>
              <a:t>Click to add text</a:t>
            </a:r>
          </a:p>
        </p:txBody>
      </p:sp>
      <p:sp>
        <p:nvSpPr>
          <p:cNvPr id="7" name="Content Placeholder 6">
            <a:extLst>
              <a:ext uri="{FF2B5EF4-FFF2-40B4-BE49-F238E27FC236}">
                <a16:creationId xmlns:a16="http://schemas.microsoft.com/office/drawing/2014/main" id="{332C39B3-091F-B51E-746F-45E600367371}"/>
              </a:ext>
            </a:extLst>
          </p:cNvPr>
          <p:cNvSpPr>
            <a:spLocks noGrp="1"/>
          </p:cNvSpPr>
          <p:nvPr>
            <p:ph type="body" sz="quarter" idx="21"/>
          </p:nvPr>
        </p:nvSpPr>
        <p:spPr>
          <a:xfrm>
            <a:off x="4778375" y="1420812"/>
            <a:ext cx="3838575" cy="2852737"/>
          </a:xfrm>
        </p:spPr>
        <p:txBody>
          <a:bodyPr/>
          <a:lstStyle/>
          <a:p>
            <a:r>
              <a:rPr lang="en-US" dirty="0"/>
              <a:t>Click to add text</a:t>
            </a:r>
          </a:p>
        </p:txBody>
      </p:sp>
      <p:sp>
        <p:nvSpPr>
          <p:cNvPr id="3" name="Slide Number Placeholder 2">
            <a:extLst>
              <a:ext uri="{FF2B5EF4-FFF2-40B4-BE49-F238E27FC236}">
                <a16:creationId xmlns:a16="http://schemas.microsoft.com/office/drawing/2014/main" id="{B3119FBF-86B6-FF3F-DECA-8497B1FBC0F0}"/>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25</a:t>
            </a:fld>
            <a:endParaRPr lang="en-US" dirty="0"/>
          </a:p>
        </p:txBody>
      </p:sp>
      <p:sp>
        <p:nvSpPr>
          <p:cNvPr id="2" name="Footer Placeholder 1">
            <a:extLst>
              <a:ext uri="{FF2B5EF4-FFF2-40B4-BE49-F238E27FC236}">
                <a16:creationId xmlns:a16="http://schemas.microsoft.com/office/drawing/2014/main" id="{78F164D3-E769-8DD1-8B9A-EF38849F1E3C}"/>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111244356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6E839E-4435-1EA8-8C9A-2C1A4D13BFBE}"/>
              </a:ext>
            </a:extLst>
          </p:cNvPr>
          <p:cNvSpPr>
            <a:spLocks noGrp="1"/>
          </p:cNvSpPr>
          <p:nvPr>
            <p:ph type="title"/>
          </p:nvPr>
        </p:nvSpPr>
        <p:spPr>
          <a:xfrm>
            <a:off x="453585" y="318751"/>
            <a:ext cx="8173580" cy="458587"/>
          </a:xfrm>
        </p:spPr>
        <p:txBody>
          <a:bodyPr/>
          <a:lstStyle/>
          <a:p>
            <a:r>
              <a:rPr lang="en-US" dirty="0"/>
              <a:t>Slide Title Here – Bullet Slide White</a:t>
            </a:r>
          </a:p>
        </p:txBody>
      </p:sp>
      <p:sp>
        <p:nvSpPr>
          <p:cNvPr id="5" name="Text Placeholder 4">
            <a:extLst>
              <a:ext uri="{FF2B5EF4-FFF2-40B4-BE49-F238E27FC236}">
                <a16:creationId xmlns:a16="http://schemas.microsoft.com/office/drawing/2014/main" id="{048165DD-A256-AE52-256C-5E59A6B95881}"/>
              </a:ext>
            </a:extLst>
          </p:cNvPr>
          <p:cNvSpPr>
            <a:spLocks noGrp="1"/>
          </p:cNvSpPr>
          <p:nvPr>
            <p:ph type="body" sz="quarter" idx="15"/>
          </p:nvPr>
        </p:nvSpPr>
        <p:spPr>
          <a:xfrm>
            <a:off x="457202" y="695741"/>
            <a:ext cx="8169964" cy="334897"/>
          </a:xfrm>
        </p:spPr>
        <p:txBody>
          <a:bodyPr/>
          <a:lstStyle/>
          <a:p>
            <a:r>
              <a:rPr lang="en-US" dirty="0"/>
              <a:t>Optional Subhead Here</a:t>
            </a:r>
          </a:p>
        </p:txBody>
      </p:sp>
      <p:sp>
        <p:nvSpPr>
          <p:cNvPr id="6" name="Content Placeholder 5">
            <a:extLst>
              <a:ext uri="{FF2B5EF4-FFF2-40B4-BE49-F238E27FC236}">
                <a16:creationId xmlns:a16="http://schemas.microsoft.com/office/drawing/2014/main" id="{9A9C9F14-30AD-A07B-31AE-9DD2934E4131}"/>
              </a:ext>
            </a:extLst>
          </p:cNvPr>
          <p:cNvSpPr>
            <a:spLocks noGrp="1"/>
          </p:cNvSpPr>
          <p:nvPr>
            <p:ph type="body" sz="quarter" idx="16"/>
          </p:nvPr>
        </p:nvSpPr>
        <p:spPr>
          <a:xfrm>
            <a:off x="453585" y="1408113"/>
            <a:ext cx="8169964" cy="2967037"/>
          </a:xfrm>
        </p:spPr>
        <p:txBody>
          <a:bodyPr/>
          <a:lstStyle/>
          <a:p>
            <a:pPr lvl="1"/>
            <a:r>
              <a:rPr lang="en-US" dirty="0"/>
              <a:t>Click to add text</a:t>
            </a:r>
          </a:p>
        </p:txBody>
      </p:sp>
      <p:sp>
        <p:nvSpPr>
          <p:cNvPr id="3" name="Slide Number Placeholder 2">
            <a:extLst>
              <a:ext uri="{FF2B5EF4-FFF2-40B4-BE49-F238E27FC236}">
                <a16:creationId xmlns:a16="http://schemas.microsoft.com/office/drawing/2014/main" id="{5B260616-B927-DDB5-16C8-EBCC50AE3183}"/>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26</a:t>
            </a:fld>
            <a:endParaRPr lang="en-US" dirty="0"/>
          </a:p>
        </p:txBody>
      </p:sp>
      <p:sp>
        <p:nvSpPr>
          <p:cNvPr id="2" name="Footer Placeholder 1">
            <a:extLst>
              <a:ext uri="{FF2B5EF4-FFF2-40B4-BE49-F238E27FC236}">
                <a16:creationId xmlns:a16="http://schemas.microsoft.com/office/drawing/2014/main" id="{F9F5B50E-971A-C309-136F-2043030866C5}"/>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366785522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0478C1-9CBF-564F-CA24-A83586AF0A48}"/>
              </a:ext>
            </a:extLst>
          </p:cNvPr>
          <p:cNvSpPr>
            <a:spLocks noGrp="1"/>
          </p:cNvSpPr>
          <p:nvPr>
            <p:ph type="title"/>
          </p:nvPr>
        </p:nvSpPr>
        <p:spPr>
          <a:xfrm>
            <a:off x="453585" y="318751"/>
            <a:ext cx="8173580" cy="458587"/>
          </a:xfrm>
        </p:spPr>
        <p:txBody>
          <a:bodyPr/>
          <a:lstStyle/>
          <a:p>
            <a:r>
              <a:rPr lang="en-US" dirty="0"/>
              <a:t>Slide Title Here – Two Column White</a:t>
            </a:r>
          </a:p>
        </p:txBody>
      </p:sp>
      <p:sp>
        <p:nvSpPr>
          <p:cNvPr id="5" name="Text Placeholder 4">
            <a:extLst>
              <a:ext uri="{FF2B5EF4-FFF2-40B4-BE49-F238E27FC236}">
                <a16:creationId xmlns:a16="http://schemas.microsoft.com/office/drawing/2014/main" id="{30E3D9B4-27ED-DBE0-48B7-AF75B98C0D06}"/>
              </a:ext>
            </a:extLst>
          </p:cNvPr>
          <p:cNvSpPr>
            <a:spLocks noGrp="1"/>
          </p:cNvSpPr>
          <p:nvPr>
            <p:ph type="body" sz="quarter" idx="15"/>
          </p:nvPr>
        </p:nvSpPr>
        <p:spPr>
          <a:xfrm>
            <a:off x="457202" y="695741"/>
            <a:ext cx="8169964" cy="334897"/>
          </a:xfrm>
        </p:spPr>
        <p:txBody>
          <a:bodyPr/>
          <a:lstStyle/>
          <a:p>
            <a:r>
              <a:rPr lang="en-US" dirty="0"/>
              <a:t>Optional Subhead Here</a:t>
            </a:r>
          </a:p>
        </p:txBody>
      </p:sp>
      <p:sp>
        <p:nvSpPr>
          <p:cNvPr id="6" name="Content Placeholder 5">
            <a:extLst>
              <a:ext uri="{FF2B5EF4-FFF2-40B4-BE49-F238E27FC236}">
                <a16:creationId xmlns:a16="http://schemas.microsoft.com/office/drawing/2014/main" id="{54369D8A-1C2C-2D96-8A50-F44EE7F21414}"/>
              </a:ext>
            </a:extLst>
          </p:cNvPr>
          <p:cNvSpPr>
            <a:spLocks noGrp="1"/>
          </p:cNvSpPr>
          <p:nvPr>
            <p:ph type="body" sz="quarter" idx="20"/>
          </p:nvPr>
        </p:nvSpPr>
        <p:spPr>
          <a:xfrm>
            <a:off x="454025" y="1420813"/>
            <a:ext cx="3829050" cy="2853014"/>
          </a:xfrm>
        </p:spPr>
        <p:txBody>
          <a:bodyPr/>
          <a:lstStyle/>
          <a:p>
            <a:r>
              <a:rPr lang="en-US" dirty="0"/>
              <a:t>Click to add text</a:t>
            </a:r>
          </a:p>
        </p:txBody>
      </p:sp>
      <p:sp>
        <p:nvSpPr>
          <p:cNvPr id="7" name="Content Placeholder 6">
            <a:extLst>
              <a:ext uri="{FF2B5EF4-FFF2-40B4-BE49-F238E27FC236}">
                <a16:creationId xmlns:a16="http://schemas.microsoft.com/office/drawing/2014/main" id="{51D3EF1E-A643-0582-DD7F-6B2595D691CA}"/>
              </a:ext>
            </a:extLst>
          </p:cNvPr>
          <p:cNvSpPr>
            <a:spLocks noGrp="1"/>
          </p:cNvSpPr>
          <p:nvPr>
            <p:ph type="body" sz="quarter" idx="21"/>
          </p:nvPr>
        </p:nvSpPr>
        <p:spPr>
          <a:xfrm>
            <a:off x="4791075" y="1420813"/>
            <a:ext cx="3832225" cy="2853014"/>
          </a:xfrm>
        </p:spPr>
        <p:txBody>
          <a:bodyPr/>
          <a:lstStyle/>
          <a:p>
            <a:r>
              <a:rPr lang="en-US" dirty="0"/>
              <a:t>Click to add text</a:t>
            </a:r>
          </a:p>
        </p:txBody>
      </p:sp>
      <p:sp>
        <p:nvSpPr>
          <p:cNvPr id="3" name="Slide Number Placeholder 2">
            <a:extLst>
              <a:ext uri="{FF2B5EF4-FFF2-40B4-BE49-F238E27FC236}">
                <a16:creationId xmlns:a16="http://schemas.microsoft.com/office/drawing/2014/main" id="{C27AEB64-CC9B-F8E0-C420-812F5809A033}"/>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27</a:t>
            </a:fld>
            <a:endParaRPr lang="en-US" dirty="0"/>
          </a:p>
        </p:txBody>
      </p:sp>
      <p:sp>
        <p:nvSpPr>
          <p:cNvPr id="2" name="Footer Placeholder 1">
            <a:extLst>
              <a:ext uri="{FF2B5EF4-FFF2-40B4-BE49-F238E27FC236}">
                <a16:creationId xmlns:a16="http://schemas.microsoft.com/office/drawing/2014/main" id="{0CA265D4-EB6B-B10E-3ED4-A139E9932E9B}"/>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338943577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2EB6406E-30EC-552C-784F-52D191F72F5F}"/>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dirty="0">
                <a:solidFill>
                  <a:schemeClr val="bg1"/>
                </a:solidFill>
              </a:rPr>
              <a:t>Quote Slide – Contemporary Blue</a:t>
            </a:r>
          </a:p>
        </p:txBody>
      </p:sp>
      <p:sp>
        <p:nvSpPr>
          <p:cNvPr id="4" name="Text Placeholder 3">
            <a:extLst>
              <a:ext uri="{FF2B5EF4-FFF2-40B4-BE49-F238E27FC236}">
                <a16:creationId xmlns:a16="http://schemas.microsoft.com/office/drawing/2014/main" id="{148A4B4B-A922-42B7-738D-8745ED569C6C}"/>
              </a:ext>
            </a:extLst>
          </p:cNvPr>
          <p:cNvSpPr>
            <a:spLocks noGrp="1"/>
          </p:cNvSpPr>
          <p:nvPr>
            <p:ph type="body" sz="quarter" idx="13"/>
          </p:nvPr>
        </p:nvSpPr>
        <p:spPr>
          <a:xfrm>
            <a:off x="437601" y="1431236"/>
            <a:ext cx="8229323" cy="2107096"/>
          </a:xfrm>
        </p:spPr>
        <p:txBody>
          <a:bodyPr>
            <a:noAutofit/>
          </a:bodyPr>
          <a:lstStyle/>
          <a:p>
            <a:r>
              <a:rPr lang="en-US" dirty="0"/>
              <a:t>Welcome to your template! </a:t>
            </a:r>
          </a:p>
          <a:p>
            <a:r>
              <a:rPr lang="en-US" dirty="0"/>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1A99B469-25C4-30BD-8CB5-1B5140241CCE}"/>
              </a:ext>
            </a:extLst>
          </p:cNvPr>
          <p:cNvSpPr>
            <a:spLocks noGrp="1"/>
          </p:cNvSpPr>
          <p:nvPr>
            <p:ph type="body" sz="quarter" idx="14"/>
          </p:nvPr>
        </p:nvSpPr>
        <p:spPr>
          <a:xfrm>
            <a:off x="447674" y="3696830"/>
            <a:ext cx="6513958" cy="312475"/>
          </a:xfrm>
        </p:spPr>
        <p:txBody>
          <a:bodyPr>
            <a:normAutofit lnSpcReduction="10000"/>
          </a:bodyPr>
          <a:lstStyle/>
          <a:p>
            <a:r>
              <a:rPr lang="en-US" dirty="0"/>
              <a:t>Author’s Name</a:t>
            </a:r>
          </a:p>
        </p:txBody>
      </p:sp>
      <p:sp>
        <p:nvSpPr>
          <p:cNvPr id="6" name="Text Placeholder 5">
            <a:extLst>
              <a:ext uri="{FF2B5EF4-FFF2-40B4-BE49-F238E27FC236}">
                <a16:creationId xmlns:a16="http://schemas.microsoft.com/office/drawing/2014/main" id="{4B33F5E1-D53C-2A45-A9FF-92AB6A9F1EFB}"/>
              </a:ext>
            </a:extLst>
          </p:cNvPr>
          <p:cNvSpPr>
            <a:spLocks noGrp="1"/>
          </p:cNvSpPr>
          <p:nvPr>
            <p:ph type="body" sz="quarter" idx="15"/>
          </p:nvPr>
        </p:nvSpPr>
        <p:spPr>
          <a:xfrm>
            <a:off x="447674" y="4009305"/>
            <a:ext cx="6513958" cy="591048"/>
          </a:xfrm>
        </p:spPr>
        <p:txBody>
          <a:bodyPr/>
          <a:lstStyle/>
          <a:p>
            <a:r>
              <a:rPr lang="en-US" dirty="0"/>
              <a:t>Position Title</a:t>
            </a:r>
          </a:p>
        </p:txBody>
      </p:sp>
      <p:sp>
        <p:nvSpPr>
          <p:cNvPr id="3" name="Slide Number Placeholder 2">
            <a:extLst>
              <a:ext uri="{FF2B5EF4-FFF2-40B4-BE49-F238E27FC236}">
                <a16:creationId xmlns:a16="http://schemas.microsoft.com/office/drawing/2014/main" id="{002AB6D9-7C00-1254-6356-14DCFDCFE120}"/>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28</a:t>
            </a:fld>
            <a:endParaRPr lang="en-US" dirty="0"/>
          </a:p>
        </p:txBody>
      </p:sp>
      <p:sp>
        <p:nvSpPr>
          <p:cNvPr id="2" name="Footer Placeholder 1">
            <a:extLst>
              <a:ext uri="{FF2B5EF4-FFF2-40B4-BE49-F238E27FC236}">
                <a16:creationId xmlns:a16="http://schemas.microsoft.com/office/drawing/2014/main" id="{3F717CBC-F628-EC2A-453D-2BAA777F7703}"/>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339530118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F6C0A378-999A-E4EC-6144-DDA21EFF15AD}"/>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dirty="0">
                <a:solidFill>
                  <a:schemeClr val="bg1"/>
                </a:solidFill>
              </a:rPr>
              <a:t>Quote Slide Contemporary - Teal</a:t>
            </a:r>
          </a:p>
        </p:txBody>
      </p:sp>
      <p:sp>
        <p:nvSpPr>
          <p:cNvPr id="4" name="Text Placeholder 3">
            <a:extLst>
              <a:ext uri="{FF2B5EF4-FFF2-40B4-BE49-F238E27FC236}">
                <a16:creationId xmlns:a16="http://schemas.microsoft.com/office/drawing/2014/main" id="{5338C78E-A1F1-6211-BA32-ED837D3B9BD5}"/>
              </a:ext>
            </a:extLst>
          </p:cNvPr>
          <p:cNvSpPr>
            <a:spLocks noGrp="1"/>
          </p:cNvSpPr>
          <p:nvPr>
            <p:ph type="body" sz="quarter" idx="13"/>
          </p:nvPr>
        </p:nvSpPr>
        <p:spPr>
          <a:xfrm>
            <a:off x="437601" y="1431236"/>
            <a:ext cx="8229323" cy="2107096"/>
          </a:xfrm>
        </p:spPr>
        <p:txBody>
          <a:bodyPr>
            <a:normAutofit/>
          </a:bodyPr>
          <a:lstStyle/>
          <a:p>
            <a:r>
              <a:rPr lang="en-US" dirty="0"/>
              <a:t>Welcome to your template! </a:t>
            </a:r>
          </a:p>
          <a:p>
            <a:r>
              <a:rPr lang="en-US" dirty="0"/>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36D65CA3-D477-1C48-D1C4-5AE60CB6239F}"/>
              </a:ext>
            </a:extLst>
          </p:cNvPr>
          <p:cNvSpPr>
            <a:spLocks noGrp="1"/>
          </p:cNvSpPr>
          <p:nvPr>
            <p:ph type="body" sz="quarter" idx="14"/>
          </p:nvPr>
        </p:nvSpPr>
        <p:spPr>
          <a:xfrm>
            <a:off x="447675" y="3697288"/>
            <a:ext cx="6513513" cy="312737"/>
          </a:xfrm>
        </p:spPr>
        <p:txBody>
          <a:bodyPr>
            <a:normAutofit lnSpcReduction="10000"/>
          </a:bodyPr>
          <a:lstStyle/>
          <a:p>
            <a:r>
              <a:rPr lang="en-US" dirty="0"/>
              <a:t>Author’s Name</a:t>
            </a:r>
          </a:p>
        </p:txBody>
      </p:sp>
      <p:sp>
        <p:nvSpPr>
          <p:cNvPr id="6" name="Text Placeholder 5">
            <a:extLst>
              <a:ext uri="{FF2B5EF4-FFF2-40B4-BE49-F238E27FC236}">
                <a16:creationId xmlns:a16="http://schemas.microsoft.com/office/drawing/2014/main" id="{B5F923EB-F158-B3B3-83A1-BC7EDCEBBE10}"/>
              </a:ext>
            </a:extLst>
          </p:cNvPr>
          <p:cNvSpPr>
            <a:spLocks noGrp="1"/>
          </p:cNvSpPr>
          <p:nvPr>
            <p:ph type="body" sz="quarter" idx="15"/>
          </p:nvPr>
        </p:nvSpPr>
        <p:spPr>
          <a:xfrm>
            <a:off x="447674" y="4009305"/>
            <a:ext cx="6513958" cy="598137"/>
          </a:xfrm>
        </p:spPr>
        <p:txBody>
          <a:bodyPr/>
          <a:lstStyle/>
          <a:p>
            <a:r>
              <a:rPr lang="en-US" dirty="0"/>
              <a:t>Position Title</a:t>
            </a:r>
          </a:p>
        </p:txBody>
      </p:sp>
      <p:sp>
        <p:nvSpPr>
          <p:cNvPr id="3" name="Slide Number Placeholder 2">
            <a:extLst>
              <a:ext uri="{FF2B5EF4-FFF2-40B4-BE49-F238E27FC236}">
                <a16:creationId xmlns:a16="http://schemas.microsoft.com/office/drawing/2014/main" id="{648F4206-5EE6-D25E-B3C1-C3E04149FA7D}"/>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29</a:t>
            </a:fld>
            <a:endParaRPr lang="en-US" dirty="0"/>
          </a:p>
        </p:txBody>
      </p:sp>
      <p:sp>
        <p:nvSpPr>
          <p:cNvPr id="2" name="Footer Placeholder 1">
            <a:extLst>
              <a:ext uri="{FF2B5EF4-FFF2-40B4-BE49-F238E27FC236}">
                <a16:creationId xmlns:a16="http://schemas.microsoft.com/office/drawing/2014/main" id="{0141931B-4E4B-F74F-2CCD-0000D0041D3D}"/>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31311320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 Themes</a:t>
            </a:r>
          </a:p>
        </p:txBody>
      </p:sp>
      <p:sp>
        <p:nvSpPr>
          <p:cNvPr id="5" name="Text Placeholder 4"/>
          <p:cNvSpPr>
            <a:spLocks noGrp="1"/>
          </p:cNvSpPr>
          <p:nvPr>
            <p:ph type="body" sz="quarter" idx="15"/>
          </p:nvPr>
        </p:nvSpPr>
        <p:spPr/>
        <p:txBody>
          <a:bodyPr/>
          <a:lstStyle/>
          <a:p>
            <a:r>
              <a:rPr lang="en-US" dirty="0"/>
              <a:t>What’s the difference? </a:t>
            </a:r>
            <a:br>
              <a:rPr lang="en-US" dirty="0"/>
            </a:br>
            <a:r>
              <a:rPr lang="en-US" dirty="0"/>
              <a:t>Choose the design theme that best suits your presentation needs.</a:t>
            </a:r>
          </a:p>
          <a:p>
            <a:endParaRPr lang="en-US" dirty="0"/>
          </a:p>
        </p:txBody>
      </p:sp>
      <p:sp>
        <p:nvSpPr>
          <p:cNvPr id="6" name="Content Placeholder 5"/>
          <p:cNvSpPr>
            <a:spLocks noGrp="1"/>
          </p:cNvSpPr>
          <p:nvPr>
            <p:ph type="body" sz="quarter" idx="20"/>
          </p:nvPr>
        </p:nvSpPr>
        <p:spPr/>
        <p:txBody>
          <a:bodyPr/>
          <a:lstStyle/>
          <a:p>
            <a:pPr lvl="1"/>
            <a:r>
              <a:rPr lang="en-US" dirty="0"/>
              <a:t>Classic</a:t>
            </a:r>
          </a:p>
          <a:p>
            <a:pPr lvl="2"/>
            <a:r>
              <a:rPr lang="en-US" dirty="0"/>
              <a:t>A more traditional design</a:t>
            </a:r>
          </a:p>
          <a:p>
            <a:pPr lvl="1"/>
            <a:r>
              <a:rPr lang="en-US" dirty="0"/>
              <a:t>Great for: </a:t>
            </a:r>
          </a:p>
          <a:p>
            <a:pPr lvl="2"/>
            <a:r>
              <a:rPr lang="en-US" dirty="0"/>
              <a:t>Internal meetings</a:t>
            </a:r>
          </a:p>
          <a:p>
            <a:pPr lvl="2"/>
            <a:r>
              <a:rPr lang="en-US" dirty="0"/>
              <a:t>Printing: the mainly white design will use minimal ink and guarantee easy legibility</a:t>
            </a:r>
          </a:p>
          <a:p>
            <a:pPr lvl="2"/>
            <a:r>
              <a:rPr lang="en-US" dirty="0"/>
              <a:t>More traditional, academic or corporate audiences</a:t>
            </a:r>
          </a:p>
          <a:p>
            <a:endParaRPr lang="en-US" dirty="0"/>
          </a:p>
        </p:txBody>
      </p:sp>
      <p:sp>
        <p:nvSpPr>
          <p:cNvPr id="7" name="Content Placeholder 6"/>
          <p:cNvSpPr>
            <a:spLocks noGrp="1"/>
          </p:cNvSpPr>
          <p:nvPr>
            <p:ph type="body" sz="quarter" idx="21"/>
          </p:nvPr>
        </p:nvSpPr>
        <p:spPr/>
        <p:txBody>
          <a:bodyPr/>
          <a:lstStyle/>
          <a:p>
            <a:pPr lvl="1"/>
            <a:r>
              <a:rPr lang="en-US" dirty="0"/>
              <a:t>Contemporary</a:t>
            </a:r>
          </a:p>
          <a:p>
            <a:pPr lvl="2"/>
            <a:r>
              <a:rPr lang="en-US" dirty="0"/>
              <a:t>A more modern and </a:t>
            </a:r>
            <a:br>
              <a:rPr lang="en-US" dirty="0"/>
            </a:br>
            <a:r>
              <a:rPr lang="en-US" dirty="0"/>
              <a:t>colorful design</a:t>
            </a:r>
          </a:p>
          <a:p>
            <a:pPr lvl="1"/>
            <a:r>
              <a:rPr lang="en-US" dirty="0"/>
              <a:t>Great for: </a:t>
            </a:r>
          </a:p>
          <a:p>
            <a:pPr lvl="2"/>
            <a:r>
              <a:rPr lang="en-US" dirty="0"/>
              <a:t>Larger presentations and conferences</a:t>
            </a:r>
          </a:p>
          <a:p>
            <a:pPr lvl="2"/>
            <a:r>
              <a:rPr lang="en-US" dirty="0"/>
              <a:t>Digital viewing, like webinars</a:t>
            </a:r>
          </a:p>
        </p:txBody>
      </p:sp>
      <p:sp>
        <p:nvSpPr>
          <p:cNvPr id="9" name="Slide Number Placeholder 8">
            <a:extLst>
              <a:ext uri="{FF2B5EF4-FFF2-40B4-BE49-F238E27FC236}">
                <a16:creationId xmlns:a16="http://schemas.microsoft.com/office/drawing/2014/main" id="{9EE74749-C414-8C44-80BF-E240E4AAAEBC}"/>
              </a:ext>
            </a:extLst>
          </p:cNvPr>
          <p:cNvSpPr>
            <a:spLocks noGrp="1"/>
          </p:cNvSpPr>
          <p:nvPr>
            <p:ph type="sldNum" sz="quarter" idx="13"/>
          </p:nvPr>
        </p:nvSpPr>
        <p:spPr/>
        <p:txBody>
          <a:bodyPr/>
          <a:lstStyle/>
          <a:p>
            <a:fld id="{7BCC8D0D-EAEC-449D-9161-023DFF90F2E2}" type="slidenum">
              <a:rPr lang="en-US" smtClean="0"/>
              <a:pPr/>
              <a:t>3</a:t>
            </a:fld>
            <a:endParaRPr lang="en-US" dirty="0"/>
          </a:p>
        </p:txBody>
      </p:sp>
      <p:sp>
        <p:nvSpPr>
          <p:cNvPr id="8" name="Footer Placeholder 7">
            <a:extLst>
              <a:ext uri="{FF2B5EF4-FFF2-40B4-BE49-F238E27FC236}">
                <a16:creationId xmlns:a16="http://schemas.microsoft.com/office/drawing/2014/main" id="{0C9F0F64-E272-F14E-87E7-B7F807F8D3C4}"/>
              </a:ext>
            </a:extLst>
          </p:cNvPr>
          <p:cNvSpPr>
            <a:spLocks noGrp="1"/>
          </p:cNvSpPr>
          <p:nvPr>
            <p:ph type="ftr" sz="quarter" idx="12"/>
          </p:nvPr>
        </p:nvSpPr>
        <p:spPr/>
        <p:txBody>
          <a:bodyPr/>
          <a:lstStyle/>
          <a:p>
            <a:r>
              <a:rPr lang="en-US" dirty="0"/>
              <a:t>How To Use This Template</a:t>
            </a:r>
          </a:p>
        </p:txBody>
      </p:sp>
      <p:sp>
        <p:nvSpPr>
          <p:cNvPr id="2" name="Text Placeholder 4">
            <a:extLst>
              <a:ext uri="{FF2B5EF4-FFF2-40B4-BE49-F238E27FC236}">
                <a16:creationId xmlns:a16="http://schemas.microsoft.com/office/drawing/2014/main" id="{51570950-B6CB-D74F-F43E-FC781767D1A1}"/>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chemeClr val="bg1"/>
                </a:solidFill>
                <a:latin typeface="+mn-lt"/>
              </a:rPr>
              <a:t>Delete this slide before presenting</a:t>
            </a:r>
          </a:p>
        </p:txBody>
      </p:sp>
    </p:spTree>
    <p:extLst>
      <p:ext uri="{BB962C8B-B14F-4D97-AF65-F5344CB8AC3E}">
        <p14:creationId xmlns:p14="http://schemas.microsoft.com/office/powerpoint/2010/main" val="112325194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35610F-4301-3774-B413-91957F33D498}"/>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dirty="0">
                <a:solidFill>
                  <a:schemeClr val="bg1"/>
                </a:solidFill>
              </a:rPr>
              <a:t>Quote Slide Contemporary - Green</a:t>
            </a:r>
          </a:p>
        </p:txBody>
      </p:sp>
      <p:sp>
        <p:nvSpPr>
          <p:cNvPr id="4" name="Text Placeholder 3">
            <a:extLst>
              <a:ext uri="{FF2B5EF4-FFF2-40B4-BE49-F238E27FC236}">
                <a16:creationId xmlns:a16="http://schemas.microsoft.com/office/drawing/2014/main" id="{F566A474-28D5-1F25-85DB-C5003B0F3821}"/>
              </a:ext>
            </a:extLst>
          </p:cNvPr>
          <p:cNvSpPr>
            <a:spLocks noGrp="1"/>
          </p:cNvSpPr>
          <p:nvPr>
            <p:ph type="body" sz="quarter" idx="13"/>
          </p:nvPr>
        </p:nvSpPr>
        <p:spPr>
          <a:xfrm>
            <a:off x="437601" y="1431236"/>
            <a:ext cx="8229323" cy="2107096"/>
          </a:xfrm>
        </p:spPr>
        <p:txBody>
          <a:bodyPr>
            <a:normAutofit/>
          </a:bodyPr>
          <a:lstStyle/>
          <a:p>
            <a:r>
              <a:rPr lang="en-US" dirty="0"/>
              <a:t>Welcome to your template! </a:t>
            </a:r>
          </a:p>
          <a:p>
            <a:r>
              <a:rPr lang="en-US" dirty="0"/>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1CB2E9C5-6FE1-8646-3C26-318942198776}"/>
              </a:ext>
            </a:extLst>
          </p:cNvPr>
          <p:cNvSpPr>
            <a:spLocks noGrp="1"/>
          </p:cNvSpPr>
          <p:nvPr>
            <p:ph type="body" sz="quarter" idx="14"/>
          </p:nvPr>
        </p:nvSpPr>
        <p:spPr>
          <a:xfrm>
            <a:off x="447674" y="3696829"/>
            <a:ext cx="6513958" cy="312475"/>
          </a:xfrm>
        </p:spPr>
        <p:txBody>
          <a:bodyPr>
            <a:normAutofit lnSpcReduction="10000"/>
          </a:bodyPr>
          <a:lstStyle/>
          <a:p>
            <a:r>
              <a:rPr lang="en-US" dirty="0"/>
              <a:t>Author’s Name</a:t>
            </a:r>
          </a:p>
        </p:txBody>
      </p:sp>
      <p:sp>
        <p:nvSpPr>
          <p:cNvPr id="6" name="Text Placeholder 5">
            <a:extLst>
              <a:ext uri="{FF2B5EF4-FFF2-40B4-BE49-F238E27FC236}">
                <a16:creationId xmlns:a16="http://schemas.microsoft.com/office/drawing/2014/main" id="{45CA187B-F4B4-C631-FF15-F4EFBF26549B}"/>
              </a:ext>
            </a:extLst>
          </p:cNvPr>
          <p:cNvSpPr>
            <a:spLocks noGrp="1"/>
          </p:cNvSpPr>
          <p:nvPr>
            <p:ph type="body" sz="quarter" idx="15"/>
          </p:nvPr>
        </p:nvSpPr>
        <p:spPr>
          <a:xfrm>
            <a:off x="447674" y="4009305"/>
            <a:ext cx="6513958" cy="612314"/>
          </a:xfrm>
        </p:spPr>
        <p:txBody>
          <a:bodyPr/>
          <a:lstStyle/>
          <a:p>
            <a:r>
              <a:rPr lang="en-US" dirty="0"/>
              <a:t>Position Title</a:t>
            </a:r>
          </a:p>
        </p:txBody>
      </p:sp>
      <p:sp>
        <p:nvSpPr>
          <p:cNvPr id="3" name="Slide Number Placeholder 2">
            <a:extLst>
              <a:ext uri="{FF2B5EF4-FFF2-40B4-BE49-F238E27FC236}">
                <a16:creationId xmlns:a16="http://schemas.microsoft.com/office/drawing/2014/main" id="{E68E3D24-EEFB-CB84-445F-DC46CA421F5D}"/>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30</a:t>
            </a:fld>
            <a:endParaRPr lang="en-US" dirty="0"/>
          </a:p>
        </p:txBody>
      </p:sp>
      <p:sp>
        <p:nvSpPr>
          <p:cNvPr id="2" name="Footer Placeholder 1">
            <a:extLst>
              <a:ext uri="{FF2B5EF4-FFF2-40B4-BE49-F238E27FC236}">
                <a16:creationId xmlns:a16="http://schemas.microsoft.com/office/drawing/2014/main" id="{56376C36-D4F4-A85F-1D0B-B163DFED32CE}"/>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196627479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5F3F0E-1C2B-38A2-AC9D-FFFA259F8393}"/>
              </a:ext>
            </a:extLst>
          </p:cNvPr>
          <p:cNvSpPr>
            <a:spLocks noGrp="1"/>
          </p:cNvSpPr>
          <p:nvPr>
            <p:ph type="title"/>
          </p:nvPr>
        </p:nvSpPr>
        <p:spPr>
          <a:xfrm>
            <a:off x="453585" y="1919440"/>
            <a:ext cx="6435412" cy="1107896"/>
          </a:xfrm>
        </p:spPr>
        <p:txBody>
          <a:bodyPr/>
          <a:lstStyle/>
          <a:p>
            <a:r>
              <a:rPr lang="en-US" dirty="0"/>
              <a:t>Section Header Here</a:t>
            </a:r>
          </a:p>
        </p:txBody>
      </p:sp>
      <p:sp>
        <p:nvSpPr>
          <p:cNvPr id="3" name="Slide Number Placeholder 2">
            <a:extLst>
              <a:ext uri="{FF2B5EF4-FFF2-40B4-BE49-F238E27FC236}">
                <a16:creationId xmlns:a16="http://schemas.microsoft.com/office/drawing/2014/main" id="{F5D83DD2-36D0-2C35-C06E-8458B82211AC}"/>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31</a:t>
            </a:fld>
            <a:endParaRPr lang="en-US" dirty="0"/>
          </a:p>
        </p:txBody>
      </p:sp>
      <p:sp>
        <p:nvSpPr>
          <p:cNvPr id="2" name="Footer Placeholder 1">
            <a:extLst>
              <a:ext uri="{FF2B5EF4-FFF2-40B4-BE49-F238E27FC236}">
                <a16:creationId xmlns:a16="http://schemas.microsoft.com/office/drawing/2014/main" id="{1BF439DC-DC8D-81AD-CCFF-DC75CF457334}"/>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310851351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90F165-7AA6-A7E8-AC16-3815A458BB07}"/>
              </a:ext>
            </a:extLst>
          </p:cNvPr>
          <p:cNvSpPr>
            <a:spLocks noGrp="1"/>
          </p:cNvSpPr>
          <p:nvPr>
            <p:ph type="title"/>
          </p:nvPr>
        </p:nvSpPr>
        <p:spPr>
          <a:xfrm>
            <a:off x="453585" y="1919440"/>
            <a:ext cx="6435412" cy="1107896"/>
          </a:xfrm>
        </p:spPr>
        <p:txBody>
          <a:bodyPr/>
          <a:lstStyle/>
          <a:p>
            <a:r>
              <a:rPr lang="en-US" dirty="0"/>
              <a:t>Section Header Here </a:t>
            </a:r>
          </a:p>
        </p:txBody>
      </p:sp>
      <p:sp>
        <p:nvSpPr>
          <p:cNvPr id="3" name="Slide Number Placeholder 2">
            <a:extLst>
              <a:ext uri="{FF2B5EF4-FFF2-40B4-BE49-F238E27FC236}">
                <a16:creationId xmlns:a16="http://schemas.microsoft.com/office/drawing/2014/main" id="{6B3BFFDD-1111-DCC1-7E7F-CD58EE9548B7}"/>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32</a:t>
            </a:fld>
            <a:endParaRPr lang="en-US" dirty="0"/>
          </a:p>
        </p:txBody>
      </p:sp>
      <p:sp>
        <p:nvSpPr>
          <p:cNvPr id="2" name="Footer Placeholder 1">
            <a:extLst>
              <a:ext uri="{FF2B5EF4-FFF2-40B4-BE49-F238E27FC236}">
                <a16:creationId xmlns:a16="http://schemas.microsoft.com/office/drawing/2014/main" id="{3FF5D9A8-8262-19E4-16F4-DF9573666C8E}"/>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265003820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4DCDF8-D812-D5FA-BC6B-9184D408EEEF}"/>
              </a:ext>
            </a:extLst>
          </p:cNvPr>
          <p:cNvSpPr>
            <a:spLocks noGrp="1"/>
          </p:cNvSpPr>
          <p:nvPr>
            <p:ph type="title"/>
          </p:nvPr>
        </p:nvSpPr>
        <p:spPr>
          <a:xfrm>
            <a:off x="453585" y="1919440"/>
            <a:ext cx="6435412" cy="1107896"/>
          </a:xfrm>
        </p:spPr>
        <p:txBody>
          <a:bodyPr/>
          <a:lstStyle/>
          <a:p>
            <a:r>
              <a:rPr lang="en-US" dirty="0"/>
              <a:t>Section Header Here  </a:t>
            </a:r>
          </a:p>
        </p:txBody>
      </p:sp>
      <p:sp>
        <p:nvSpPr>
          <p:cNvPr id="3" name="Slide Number Placeholder 2">
            <a:extLst>
              <a:ext uri="{FF2B5EF4-FFF2-40B4-BE49-F238E27FC236}">
                <a16:creationId xmlns:a16="http://schemas.microsoft.com/office/drawing/2014/main" id="{60456432-49C3-D584-784A-28CA58C12C0B}"/>
              </a:ext>
              <a:ext uri="{C183D7F6-B498-43B3-948B-1728B52AA6E4}">
                <adec:decorative xmlns:adec="http://schemas.microsoft.com/office/drawing/2017/decorative" val="1"/>
              </a:ext>
            </a:extLst>
          </p:cNvPr>
          <p:cNvSpPr>
            <a:spLocks noGrp="1"/>
          </p:cNvSpPr>
          <p:nvPr>
            <p:ph type="sldNum" sz="quarter" idx="12"/>
          </p:nvPr>
        </p:nvSpPr>
        <p:spPr>
          <a:xfrm>
            <a:off x="285555" y="4840129"/>
            <a:ext cx="246061" cy="116425"/>
          </a:xfrm>
        </p:spPr>
        <p:txBody>
          <a:bodyPr/>
          <a:lstStyle/>
          <a:p>
            <a:fld id="{7BCC8D0D-EAEC-449D-9161-023DFF90F2E2}" type="slidenum">
              <a:rPr lang="en-US" smtClean="0"/>
              <a:pPr/>
              <a:t>33</a:t>
            </a:fld>
            <a:endParaRPr lang="en-US" dirty="0"/>
          </a:p>
        </p:txBody>
      </p:sp>
      <p:sp>
        <p:nvSpPr>
          <p:cNvPr id="2" name="Footer Placeholder 1">
            <a:extLst>
              <a:ext uri="{FF2B5EF4-FFF2-40B4-BE49-F238E27FC236}">
                <a16:creationId xmlns:a16="http://schemas.microsoft.com/office/drawing/2014/main" id="{AAB9177B-5119-A958-E410-92056C238A34}"/>
              </a:ext>
              <a:ext uri="{C183D7F6-B498-43B3-948B-1728B52AA6E4}">
                <adec:decorative xmlns:adec="http://schemas.microsoft.com/office/drawing/2017/decorative" val="1"/>
              </a:ext>
            </a:extLst>
          </p:cNvPr>
          <p:cNvSpPr>
            <a:spLocks noGrp="1"/>
          </p:cNvSpPr>
          <p:nvPr>
            <p:ph type="ftr" sz="quarter" idx="11"/>
          </p:nvPr>
        </p:nvSpPr>
        <p:spPr>
          <a:xfrm>
            <a:off x="561600"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1600965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45EA-06C9-4683-3F26-2DD184D03622}"/>
              </a:ext>
            </a:extLst>
          </p:cNvPr>
          <p:cNvSpPr>
            <a:spLocks noGrp="1"/>
          </p:cNvSpPr>
          <p:nvPr>
            <p:ph type="title"/>
          </p:nvPr>
        </p:nvSpPr>
        <p:spPr>
          <a:xfrm>
            <a:off x="431800" y="1878497"/>
            <a:ext cx="6141359" cy="1311963"/>
          </a:xfrm>
        </p:spPr>
        <p:txBody>
          <a:bodyPr/>
          <a:lstStyle/>
          <a:p>
            <a:r>
              <a:rPr lang="en-US" dirty="0"/>
              <a:t>Title Here</a:t>
            </a:r>
          </a:p>
        </p:txBody>
      </p:sp>
      <p:sp>
        <p:nvSpPr>
          <p:cNvPr id="3" name="Date Placeholder 2">
            <a:extLst>
              <a:ext uri="{FF2B5EF4-FFF2-40B4-BE49-F238E27FC236}">
                <a16:creationId xmlns:a16="http://schemas.microsoft.com/office/drawing/2014/main" id="{C2E22FCF-977B-5F8E-F927-7D7DC9103191}"/>
              </a:ext>
            </a:extLst>
          </p:cNvPr>
          <p:cNvSpPr>
            <a:spLocks noGrp="1"/>
          </p:cNvSpPr>
          <p:nvPr>
            <p:ph type="dt" sz="half" idx="2"/>
          </p:nvPr>
        </p:nvSpPr>
        <p:spPr>
          <a:xfrm>
            <a:off x="431800" y="4616419"/>
            <a:ext cx="1925338" cy="178955"/>
          </a:xfrm>
        </p:spPr>
        <p:txBody>
          <a:bodyPr/>
          <a:lstStyle/>
          <a:p>
            <a:fld id="{D470D759-0E0E-8249-AFAC-A75A00A3758F}" type="datetime1">
              <a:rPr lang="en-US" smtClean="0"/>
              <a:pPr/>
              <a:t>3/31/2026</a:t>
            </a:fld>
            <a:endParaRPr lang="en-US" dirty="0"/>
          </a:p>
        </p:txBody>
      </p:sp>
      <p:sp>
        <p:nvSpPr>
          <p:cNvPr id="4" name="Text Placeholder 3">
            <a:extLst>
              <a:ext uri="{FF2B5EF4-FFF2-40B4-BE49-F238E27FC236}">
                <a16:creationId xmlns:a16="http://schemas.microsoft.com/office/drawing/2014/main" id="{9A9F0CCB-8987-ED98-03BD-BFC065C13176}"/>
              </a:ext>
            </a:extLst>
          </p:cNvPr>
          <p:cNvSpPr>
            <a:spLocks noGrp="1"/>
          </p:cNvSpPr>
          <p:nvPr>
            <p:ph type="body" sz="quarter" idx="10"/>
          </p:nvPr>
        </p:nvSpPr>
        <p:spPr>
          <a:xfrm>
            <a:off x="431800" y="4102257"/>
            <a:ext cx="6141359" cy="426719"/>
          </a:xfrm>
        </p:spPr>
        <p:txBody>
          <a:bodyPr/>
          <a:lstStyle/>
          <a:p>
            <a:r>
              <a:rPr lang="en-US" dirty="0"/>
              <a:t>Presenter’s Name</a:t>
            </a:r>
          </a:p>
        </p:txBody>
      </p:sp>
      <p:sp>
        <p:nvSpPr>
          <p:cNvPr id="5" name="Text Placeholder 4">
            <a:extLst>
              <a:ext uri="{FF2B5EF4-FFF2-40B4-BE49-F238E27FC236}">
                <a16:creationId xmlns:a16="http://schemas.microsoft.com/office/drawing/2014/main" id="{B4609C9E-00BE-9AD5-7380-C8C142A7B297}"/>
              </a:ext>
            </a:extLst>
          </p:cNvPr>
          <p:cNvSpPr>
            <a:spLocks noGrp="1"/>
          </p:cNvSpPr>
          <p:nvPr>
            <p:ph type="body" sz="quarter" idx="15"/>
          </p:nvPr>
        </p:nvSpPr>
        <p:spPr>
          <a:xfrm>
            <a:off x="431800" y="3185161"/>
            <a:ext cx="6147682" cy="508220"/>
          </a:xfrm>
        </p:spPr>
        <p:txBody>
          <a:bodyPr/>
          <a:lstStyle/>
          <a:p>
            <a:r>
              <a:rPr lang="en-US" dirty="0"/>
              <a:t>Optional Subhead Here</a:t>
            </a:r>
          </a:p>
        </p:txBody>
      </p:sp>
    </p:spTree>
    <p:extLst>
      <p:ext uri="{BB962C8B-B14F-4D97-AF65-F5344CB8AC3E}">
        <p14:creationId xmlns:p14="http://schemas.microsoft.com/office/powerpoint/2010/main" val="334886727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FE110-2483-26AE-B150-02BE9D70C5E4}"/>
              </a:ext>
            </a:extLst>
          </p:cNvPr>
          <p:cNvSpPr>
            <a:spLocks noGrp="1"/>
          </p:cNvSpPr>
          <p:nvPr>
            <p:ph type="title"/>
          </p:nvPr>
        </p:nvSpPr>
        <p:spPr>
          <a:xfrm>
            <a:off x="426151" y="1878497"/>
            <a:ext cx="6141359" cy="1311963"/>
          </a:xfrm>
        </p:spPr>
        <p:txBody>
          <a:bodyPr/>
          <a:lstStyle/>
          <a:p>
            <a:r>
              <a:rPr lang="en-US" dirty="0"/>
              <a:t>Presentation Title Here </a:t>
            </a:r>
            <a:br>
              <a:rPr lang="en-US" dirty="0"/>
            </a:br>
            <a:r>
              <a:rPr lang="en-US" dirty="0"/>
              <a:t>Teal Cover</a:t>
            </a:r>
          </a:p>
        </p:txBody>
      </p:sp>
      <p:sp>
        <p:nvSpPr>
          <p:cNvPr id="3" name="Text Placeholder 2">
            <a:extLst>
              <a:ext uri="{FF2B5EF4-FFF2-40B4-BE49-F238E27FC236}">
                <a16:creationId xmlns:a16="http://schemas.microsoft.com/office/drawing/2014/main" id="{B3406982-5873-6D0C-6DE0-97D0F81EB39E}"/>
              </a:ext>
            </a:extLst>
          </p:cNvPr>
          <p:cNvSpPr>
            <a:spLocks noGrp="1"/>
          </p:cNvSpPr>
          <p:nvPr>
            <p:ph type="body" sz="quarter" idx="15"/>
          </p:nvPr>
        </p:nvSpPr>
        <p:spPr>
          <a:xfrm>
            <a:off x="429766" y="3185161"/>
            <a:ext cx="6147682" cy="508220"/>
          </a:xfrm>
        </p:spPr>
        <p:txBody>
          <a:bodyPr/>
          <a:lstStyle/>
          <a:p>
            <a:r>
              <a:rPr lang="en-US" dirty="0"/>
              <a:t>Optional Subhead Here</a:t>
            </a:r>
          </a:p>
        </p:txBody>
      </p:sp>
      <p:sp>
        <p:nvSpPr>
          <p:cNvPr id="4" name="Text Placeholder 3">
            <a:extLst>
              <a:ext uri="{FF2B5EF4-FFF2-40B4-BE49-F238E27FC236}">
                <a16:creationId xmlns:a16="http://schemas.microsoft.com/office/drawing/2014/main" id="{251CE21D-24EA-4D04-26C0-2C0785E58A04}"/>
              </a:ext>
            </a:extLst>
          </p:cNvPr>
          <p:cNvSpPr>
            <a:spLocks noGrp="1"/>
          </p:cNvSpPr>
          <p:nvPr>
            <p:ph type="body" sz="quarter" idx="10"/>
          </p:nvPr>
        </p:nvSpPr>
        <p:spPr>
          <a:xfrm>
            <a:off x="422901" y="4102257"/>
            <a:ext cx="6154547" cy="426719"/>
          </a:xfrm>
        </p:spPr>
        <p:txBody>
          <a:bodyPr/>
          <a:lstStyle/>
          <a:p>
            <a:r>
              <a:rPr lang="en-US" dirty="0"/>
              <a:t>Presenter’s Name</a:t>
            </a:r>
          </a:p>
        </p:txBody>
      </p:sp>
      <p:sp>
        <p:nvSpPr>
          <p:cNvPr id="2" name="Date Placeholder 1">
            <a:extLst>
              <a:ext uri="{FF2B5EF4-FFF2-40B4-BE49-F238E27FC236}">
                <a16:creationId xmlns:a16="http://schemas.microsoft.com/office/drawing/2014/main" id="{85E8E341-DFE6-E68D-57EA-5B38B2797DB0}"/>
              </a:ext>
            </a:extLst>
          </p:cNvPr>
          <p:cNvSpPr>
            <a:spLocks noGrp="1"/>
          </p:cNvSpPr>
          <p:nvPr>
            <p:ph type="dt" sz="half" idx="2"/>
          </p:nvPr>
        </p:nvSpPr>
        <p:spPr>
          <a:xfrm>
            <a:off x="428220" y="4616419"/>
            <a:ext cx="1925338" cy="178955"/>
          </a:xfrm>
        </p:spPr>
        <p:txBody>
          <a:bodyPr/>
          <a:lstStyle/>
          <a:p>
            <a:fld id="{D2C759A4-81DB-2B49-BAD8-20F4759D56E4}" type="datetime1">
              <a:rPr lang="en-US" smtClean="0"/>
              <a:pPr/>
              <a:t>3/31/2026</a:t>
            </a:fld>
            <a:endParaRPr lang="en-US" dirty="0"/>
          </a:p>
        </p:txBody>
      </p:sp>
    </p:spTree>
    <p:extLst>
      <p:ext uri="{BB962C8B-B14F-4D97-AF65-F5344CB8AC3E}">
        <p14:creationId xmlns:p14="http://schemas.microsoft.com/office/powerpoint/2010/main" val="76533519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5253-C8C7-9456-FE0A-6899B4EB883C}"/>
              </a:ext>
            </a:extLst>
          </p:cNvPr>
          <p:cNvSpPr>
            <a:spLocks noGrp="1"/>
          </p:cNvSpPr>
          <p:nvPr>
            <p:ph type="title"/>
          </p:nvPr>
        </p:nvSpPr>
        <p:spPr>
          <a:xfrm>
            <a:off x="428220" y="1878497"/>
            <a:ext cx="6141359" cy="1311963"/>
          </a:xfrm>
        </p:spPr>
        <p:txBody>
          <a:bodyPr/>
          <a:lstStyle/>
          <a:p>
            <a:r>
              <a:rPr lang="en-US" dirty="0"/>
              <a:t>Presentation Title Here</a:t>
            </a:r>
            <a:br>
              <a:rPr lang="en-US" dirty="0"/>
            </a:br>
            <a:r>
              <a:rPr lang="en-US" dirty="0"/>
              <a:t>Navy Cover</a:t>
            </a:r>
          </a:p>
        </p:txBody>
      </p:sp>
      <p:sp>
        <p:nvSpPr>
          <p:cNvPr id="4" name="Text Placeholder 3">
            <a:extLst>
              <a:ext uri="{FF2B5EF4-FFF2-40B4-BE49-F238E27FC236}">
                <a16:creationId xmlns:a16="http://schemas.microsoft.com/office/drawing/2014/main" id="{FF4DC950-C036-1A89-2B95-180DE0E90D3E}"/>
              </a:ext>
            </a:extLst>
          </p:cNvPr>
          <p:cNvSpPr>
            <a:spLocks noGrp="1"/>
          </p:cNvSpPr>
          <p:nvPr>
            <p:ph type="body" sz="quarter" idx="15"/>
          </p:nvPr>
        </p:nvSpPr>
        <p:spPr>
          <a:xfrm>
            <a:off x="431835" y="3185161"/>
            <a:ext cx="6147682" cy="508220"/>
          </a:xfrm>
        </p:spPr>
        <p:txBody>
          <a:bodyPr/>
          <a:lstStyle/>
          <a:p>
            <a:r>
              <a:rPr lang="en-US" dirty="0"/>
              <a:t>Optional Subhead Here</a:t>
            </a:r>
          </a:p>
        </p:txBody>
      </p:sp>
      <p:sp>
        <p:nvSpPr>
          <p:cNvPr id="5" name="Text Placeholder 4">
            <a:extLst>
              <a:ext uri="{FF2B5EF4-FFF2-40B4-BE49-F238E27FC236}">
                <a16:creationId xmlns:a16="http://schemas.microsoft.com/office/drawing/2014/main" id="{C4C7A86F-021C-96F7-2072-D0CEA07300CE}"/>
              </a:ext>
            </a:extLst>
          </p:cNvPr>
          <p:cNvSpPr>
            <a:spLocks noGrp="1"/>
          </p:cNvSpPr>
          <p:nvPr>
            <p:ph type="body" sz="quarter" idx="10"/>
          </p:nvPr>
        </p:nvSpPr>
        <p:spPr>
          <a:xfrm>
            <a:off x="428220" y="4102257"/>
            <a:ext cx="6151297" cy="426719"/>
          </a:xfrm>
        </p:spPr>
        <p:txBody>
          <a:bodyPr/>
          <a:lstStyle/>
          <a:p>
            <a:r>
              <a:rPr lang="en-US" dirty="0"/>
              <a:t>Presenter’s Name</a:t>
            </a:r>
          </a:p>
        </p:txBody>
      </p:sp>
      <p:sp>
        <p:nvSpPr>
          <p:cNvPr id="3" name="Date Placeholder 2">
            <a:extLst>
              <a:ext uri="{FF2B5EF4-FFF2-40B4-BE49-F238E27FC236}">
                <a16:creationId xmlns:a16="http://schemas.microsoft.com/office/drawing/2014/main" id="{02FF4218-EFDD-C723-B8D7-471147FF03B0}"/>
              </a:ext>
            </a:extLst>
          </p:cNvPr>
          <p:cNvSpPr>
            <a:spLocks noGrp="1"/>
          </p:cNvSpPr>
          <p:nvPr>
            <p:ph type="dt" sz="half" idx="2"/>
          </p:nvPr>
        </p:nvSpPr>
        <p:spPr>
          <a:xfrm>
            <a:off x="428220" y="4616419"/>
            <a:ext cx="1925338" cy="178955"/>
          </a:xfrm>
        </p:spPr>
        <p:txBody>
          <a:bodyPr/>
          <a:lstStyle/>
          <a:p>
            <a:fld id="{4AD83FAE-0AD2-084F-918F-E696D117757B}" type="datetime1">
              <a:rPr lang="en-US" smtClean="0"/>
              <a:pPr/>
              <a:t>3/31/2026</a:t>
            </a:fld>
            <a:endParaRPr lang="en-US" dirty="0"/>
          </a:p>
        </p:txBody>
      </p:sp>
    </p:spTree>
    <p:extLst>
      <p:ext uri="{BB962C8B-B14F-4D97-AF65-F5344CB8AC3E}">
        <p14:creationId xmlns:p14="http://schemas.microsoft.com/office/powerpoint/2010/main" val="292710058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1A4A85-49E3-3E9F-C2B4-41652F729D31}"/>
              </a:ext>
              <a:ext uri="{C183D7F6-B498-43B3-948B-1728B52AA6E4}">
                <adec:decorative xmlns:adec="http://schemas.microsoft.com/office/drawing/2017/decorative" val="0"/>
              </a:ext>
            </a:extLst>
          </p:cNvPr>
          <p:cNvSpPr>
            <a:spLocks noGrp="1"/>
          </p:cNvSpPr>
          <p:nvPr>
            <p:ph type="title"/>
          </p:nvPr>
        </p:nvSpPr>
        <p:spPr>
          <a:xfrm>
            <a:off x="437727" y="309786"/>
            <a:ext cx="8173580" cy="421815"/>
          </a:xfrm>
        </p:spPr>
        <p:txBody>
          <a:bodyPr/>
          <a:lstStyle/>
          <a:p>
            <a:r>
              <a:rPr lang="en-US" dirty="0"/>
              <a:t>Slide Title Here – Bullet Slide White </a:t>
            </a:r>
          </a:p>
        </p:txBody>
      </p:sp>
      <p:sp>
        <p:nvSpPr>
          <p:cNvPr id="5" name="Text Placeholder 4">
            <a:extLst>
              <a:ext uri="{FF2B5EF4-FFF2-40B4-BE49-F238E27FC236}">
                <a16:creationId xmlns:a16="http://schemas.microsoft.com/office/drawing/2014/main" id="{702D8F43-5157-AA69-8EF2-F9656C2D7BB3}"/>
              </a:ext>
            </a:extLst>
          </p:cNvPr>
          <p:cNvSpPr>
            <a:spLocks noGrp="1"/>
          </p:cNvSpPr>
          <p:nvPr>
            <p:ph type="body" sz="quarter" idx="15"/>
          </p:nvPr>
        </p:nvSpPr>
        <p:spPr>
          <a:xfrm>
            <a:off x="437727" y="695741"/>
            <a:ext cx="8169964" cy="334897"/>
          </a:xfrm>
        </p:spPr>
        <p:txBody>
          <a:bodyPr/>
          <a:lstStyle/>
          <a:p>
            <a:r>
              <a:rPr lang="en-US" dirty="0"/>
              <a:t>Optional Subhead Here</a:t>
            </a:r>
          </a:p>
        </p:txBody>
      </p:sp>
      <p:sp>
        <p:nvSpPr>
          <p:cNvPr id="6" name="Content Placeholder 5">
            <a:extLst>
              <a:ext uri="{FF2B5EF4-FFF2-40B4-BE49-F238E27FC236}">
                <a16:creationId xmlns:a16="http://schemas.microsoft.com/office/drawing/2014/main" id="{2B2F2E10-8827-2A54-CD0C-146F5537B1F6}"/>
              </a:ext>
            </a:extLst>
          </p:cNvPr>
          <p:cNvSpPr>
            <a:spLocks noGrp="1"/>
          </p:cNvSpPr>
          <p:nvPr>
            <p:ph type="body" sz="quarter" idx="17"/>
          </p:nvPr>
        </p:nvSpPr>
        <p:spPr>
          <a:xfrm>
            <a:off x="437727" y="1401763"/>
            <a:ext cx="8169963" cy="2932112"/>
          </a:xfrm>
        </p:spPr>
        <p:txBody>
          <a:bodyPr/>
          <a:lstStyle/>
          <a:p>
            <a:pPr lvl="1"/>
            <a:r>
              <a:rPr lang="en-US" dirty="0"/>
              <a:t>Click to add text</a:t>
            </a:r>
          </a:p>
        </p:txBody>
      </p:sp>
      <p:sp>
        <p:nvSpPr>
          <p:cNvPr id="3" name="Slide Number Placeholder 2">
            <a:extLst>
              <a:ext uri="{FF2B5EF4-FFF2-40B4-BE49-F238E27FC236}">
                <a16:creationId xmlns:a16="http://schemas.microsoft.com/office/drawing/2014/main" id="{903F2589-B1BF-B926-318E-E050A26A3761}"/>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37</a:t>
            </a:fld>
            <a:endParaRPr lang="en-US" dirty="0"/>
          </a:p>
        </p:txBody>
      </p:sp>
      <p:sp>
        <p:nvSpPr>
          <p:cNvPr id="2" name="Footer Placeholder 1">
            <a:extLst>
              <a:ext uri="{FF2B5EF4-FFF2-40B4-BE49-F238E27FC236}">
                <a16:creationId xmlns:a16="http://schemas.microsoft.com/office/drawing/2014/main" id="{9BC2884D-80BA-9F4F-D268-73096B5BC588}"/>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119956832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562CAC-754A-9A62-32AF-100E59C28B93}"/>
              </a:ext>
            </a:extLst>
          </p:cNvPr>
          <p:cNvSpPr>
            <a:spLocks noGrp="1"/>
          </p:cNvSpPr>
          <p:nvPr>
            <p:ph type="title"/>
          </p:nvPr>
        </p:nvSpPr>
        <p:spPr>
          <a:xfrm>
            <a:off x="437727" y="318751"/>
            <a:ext cx="8173580" cy="458587"/>
          </a:xfrm>
        </p:spPr>
        <p:txBody>
          <a:bodyPr/>
          <a:lstStyle/>
          <a:p>
            <a:r>
              <a:rPr lang="en-US" dirty="0"/>
              <a:t>Slide Title Here – Two Column White </a:t>
            </a:r>
          </a:p>
        </p:txBody>
      </p:sp>
      <p:sp>
        <p:nvSpPr>
          <p:cNvPr id="5" name="Text Placeholder 4">
            <a:extLst>
              <a:ext uri="{FF2B5EF4-FFF2-40B4-BE49-F238E27FC236}">
                <a16:creationId xmlns:a16="http://schemas.microsoft.com/office/drawing/2014/main" id="{8605A0CE-A3C0-C87F-3BA6-45C7447C4196}"/>
              </a:ext>
            </a:extLst>
          </p:cNvPr>
          <p:cNvSpPr>
            <a:spLocks noGrp="1"/>
          </p:cNvSpPr>
          <p:nvPr>
            <p:ph type="body" sz="quarter" idx="15"/>
          </p:nvPr>
        </p:nvSpPr>
        <p:spPr>
          <a:xfrm>
            <a:off x="437727" y="695741"/>
            <a:ext cx="8169964" cy="334897"/>
          </a:xfrm>
        </p:spPr>
        <p:txBody>
          <a:bodyPr/>
          <a:lstStyle/>
          <a:p>
            <a:r>
              <a:rPr lang="en-US" dirty="0"/>
              <a:t>Optional Subhead Here</a:t>
            </a:r>
          </a:p>
        </p:txBody>
      </p:sp>
      <p:sp>
        <p:nvSpPr>
          <p:cNvPr id="6" name="Content Placeholder 5">
            <a:extLst>
              <a:ext uri="{FF2B5EF4-FFF2-40B4-BE49-F238E27FC236}">
                <a16:creationId xmlns:a16="http://schemas.microsoft.com/office/drawing/2014/main" id="{CF5AC931-B15B-38BF-86FA-54AFEA4C424A}"/>
              </a:ext>
            </a:extLst>
          </p:cNvPr>
          <p:cNvSpPr>
            <a:spLocks noGrp="1"/>
          </p:cNvSpPr>
          <p:nvPr>
            <p:ph type="body" sz="quarter" idx="21"/>
          </p:nvPr>
        </p:nvSpPr>
        <p:spPr>
          <a:xfrm>
            <a:off x="437727" y="1401763"/>
            <a:ext cx="3914775" cy="2932112"/>
          </a:xfrm>
        </p:spPr>
        <p:txBody>
          <a:bodyPr/>
          <a:lstStyle/>
          <a:p>
            <a:r>
              <a:rPr lang="en-US" dirty="0"/>
              <a:t>Click to add text</a:t>
            </a:r>
          </a:p>
        </p:txBody>
      </p:sp>
      <p:sp>
        <p:nvSpPr>
          <p:cNvPr id="7" name="Content Placeholder 6">
            <a:extLst>
              <a:ext uri="{FF2B5EF4-FFF2-40B4-BE49-F238E27FC236}">
                <a16:creationId xmlns:a16="http://schemas.microsoft.com/office/drawing/2014/main" id="{C64BABFA-6814-F3FD-0866-A27DBC47C047}"/>
              </a:ext>
            </a:extLst>
          </p:cNvPr>
          <p:cNvSpPr>
            <a:spLocks noGrp="1"/>
          </p:cNvSpPr>
          <p:nvPr>
            <p:ph type="body" sz="quarter" idx="22"/>
          </p:nvPr>
        </p:nvSpPr>
        <p:spPr>
          <a:xfrm>
            <a:off x="4707495" y="1401763"/>
            <a:ext cx="3914775" cy="2932112"/>
          </a:xfrm>
        </p:spPr>
        <p:txBody>
          <a:bodyPr/>
          <a:lstStyle/>
          <a:p>
            <a:r>
              <a:rPr lang="en-US" dirty="0"/>
              <a:t>Click to add text</a:t>
            </a:r>
          </a:p>
        </p:txBody>
      </p:sp>
      <p:sp>
        <p:nvSpPr>
          <p:cNvPr id="3" name="Slide Number Placeholder 2">
            <a:extLst>
              <a:ext uri="{FF2B5EF4-FFF2-40B4-BE49-F238E27FC236}">
                <a16:creationId xmlns:a16="http://schemas.microsoft.com/office/drawing/2014/main" id="{1A4FF878-5305-7A75-2702-34445D457194}"/>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38</a:t>
            </a:fld>
            <a:endParaRPr lang="en-US" dirty="0"/>
          </a:p>
        </p:txBody>
      </p:sp>
      <p:sp>
        <p:nvSpPr>
          <p:cNvPr id="2" name="Footer Placeholder 1">
            <a:extLst>
              <a:ext uri="{FF2B5EF4-FFF2-40B4-BE49-F238E27FC236}">
                <a16:creationId xmlns:a16="http://schemas.microsoft.com/office/drawing/2014/main" id="{29360A93-6B38-2891-53AC-170BC49D7214}"/>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53061284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08A24C0-A1A3-0221-5041-146DAED742AB}"/>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dirty="0">
                <a:solidFill>
                  <a:schemeClr val="bg1"/>
                </a:solidFill>
              </a:rPr>
              <a:t>Quote Slide - White</a:t>
            </a:r>
          </a:p>
        </p:txBody>
      </p:sp>
      <p:sp>
        <p:nvSpPr>
          <p:cNvPr id="4" name="Text Placeholder 3">
            <a:extLst>
              <a:ext uri="{FF2B5EF4-FFF2-40B4-BE49-F238E27FC236}">
                <a16:creationId xmlns:a16="http://schemas.microsoft.com/office/drawing/2014/main" id="{847992D4-BB52-F0D2-7F78-A3CCA30FC5E8}"/>
              </a:ext>
            </a:extLst>
          </p:cNvPr>
          <p:cNvSpPr>
            <a:spLocks noGrp="1"/>
          </p:cNvSpPr>
          <p:nvPr>
            <p:ph type="body" sz="quarter" idx="13"/>
          </p:nvPr>
        </p:nvSpPr>
        <p:spPr>
          <a:xfrm>
            <a:off x="445221" y="1431236"/>
            <a:ext cx="8229323" cy="2107096"/>
          </a:xfrm>
        </p:spPr>
        <p:txBody>
          <a:bodyPr>
            <a:normAutofit/>
          </a:bodyPr>
          <a:lstStyle/>
          <a:p>
            <a:r>
              <a:rPr lang="en-US" dirty="0"/>
              <a:t>Welcome to your template! </a:t>
            </a:r>
          </a:p>
          <a:p>
            <a:r>
              <a:rPr lang="en-US" dirty="0"/>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8E413E04-E1E0-8001-9EF0-7060419A4E1D}"/>
              </a:ext>
            </a:extLst>
          </p:cNvPr>
          <p:cNvSpPr>
            <a:spLocks noGrp="1"/>
          </p:cNvSpPr>
          <p:nvPr>
            <p:ph type="body" sz="quarter" idx="14"/>
          </p:nvPr>
        </p:nvSpPr>
        <p:spPr>
          <a:xfrm>
            <a:off x="445221" y="3681590"/>
            <a:ext cx="6513958" cy="284124"/>
          </a:xfrm>
        </p:spPr>
        <p:txBody>
          <a:bodyPr>
            <a:normAutofit/>
          </a:bodyPr>
          <a:lstStyle/>
          <a:p>
            <a:r>
              <a:rPr lang="en-US" dirty="0"/>
              <a:t>Author’s Name</a:t>
            </a:r>
          </a:p>
        </p:txBody>
      </p:sp>
      <p:sp>
        <p:nvSpPr>
          <p:cNvPr id="6" name="Text Placeholder 5">
            <a:extLst>
              <a:ext uri="{FF2B5EF4-FFF2-40B4-BE49-F238E27FC236}">
                <a16:creationId xmlns:a16="http://schemas.microsoft.com/office/drawing/2014/main" id="{817E1EBA-97A2-EC70-FFA0-EB7CDBB3DCDE}"/>
              </a:ext>
            </a:extLst>
          </p:cNvPr>
          <p:cNvSpPr>
            <a:spLocks noGrp="1"/>
          </p:cNvSpPr>
          <p:nvPr>
            <p:ph type="body" sz="quarter" idx="15"/>
          </p:nvPr>
        </p:nvSpPr>
        <p:spPr>
          <a:xfrm>
            <a:off x="445221" y="3996194"/>
            <a:ext cx="6513958" cy="339586"/>
          </a:xfrm>
        </p:spPr>
        <p:txBody>
          <a:bodyPr>
            <a:normAutofit fontScale="85000" lnSpcReduction="10000"/>
          </a:bodyPr>
          <a:lstStyle/>
          <a:p>
            <a:r>
              <a:rPr lang="en-US" dirty="0"/>
              <a:t>Position Title</a:t>
            </a:r>
          </a:p>
        </p:txBody>
      </p:sp>
      <p:sp>
        <p:nvSpPr>
          <p:cNvPr id="3" name="Slide Number Placeholder 2">
            <a:extLst>
              <a:ext uri="{FF2B5EF4-FFF2-40B4-BE49-F238E27FC236}">
                <a16:creationId xmlns:a16="http://schemas.microsoft.com/office/drawing/2014/main" id="{C0067FFF-833F-ACA3-4C23-C2C20FBE8800}"/>
              </a:ext>
              <a:ext uri="{C183D7F6-B498-43B3-948B-1728B52AA6E4}">
                <adec:decorative xmlns:adec="http://schemas.microsoft.com/office/drawing/2017/decorative" val="1"/>
              </a:ext>
            </a:extLst>
          </p:cNvPr>
          <p:cNvSpPr>
            <a:spLocks noGrp="1"/>
          </p:cNvSpPr>
          <p:nvPr>
            <p:ph type="sldNum" sz="quarter" idx="12"/>
          </p:nvPr>
        </p:nvSpPr>
        <p:spPr>
          <a:xfrm>
            <a:off x="297507" y="4852597"/>
            <a:ext cx="246061" cy="103957"/>
          </a:xfrm>
        </p:spPr>
        <p:txBody>
          <a:bodyPr/>
          <a:lstStyle/>
          <a:p>
            <a:fld id="{7BCC8D0D-EAEC-449D-9161-023DFF90F2E2}" type="slidenum">
              <a:rPr lang="en-US" smtClean="0"/>
              <a:pPr/>
              <a:t>39</a:t>
            </a:fld>
            <a:endParaRPr lang="en-US" dirty="0"/>
          </a:p>
        </p:txBody>
      </p:sp>
      <p:sp>
        <p:nvSpPr>
          <p:cNvPr id="2" name="Footer Placeholder 1">
            <a:extLst>
              <a:ext uri="{FF2B5EF4-FFF2-40B4-BE49-F238E27FC236}">
                <a16:creationId xmlns:a16="http://schemas.microsoft.com/office/drawing/2014/main" id="{752948B5-ECC4-BFE4-A04C-F7B59AA73749}"/>
              </a:ext>
              <a:ext uri="{C183D7F6-B498-43B3-948B-1728B52AA6E4}">
                <adec:decorative xmlns:adec="http://schemas.microsoft.com/office/drawing/2017/decorative" val="1"/>
              </a:ext>
            </a:extLst>
          </p:cNvPr>
          <p:cNvSpPr>
            <a:spLocks noGrp="1"/>
          </p:cNvSpPr>
          <p:nvPr>
            <p:ph type="ftr" sz="quarter" idx="11"/>
          </p:nvPr>
        </p:nvSpPr>
        <p:spPr>
          <a:xfrm>
            <a:off x="573552"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5349829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4">
            <a:extLst>
              <a:ext uri="{FF2B5EF4-FFF2-40B4-BE49-F238E27FC236}">
                <a16:creationId xmlns:a16="http://schemas.microsoft.com/office/drawing/2014/main" id="{F7CCB117-3FF9-7572-6148-F806242C3BFE}"/>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latin typeface="+mn-lt"/>
              </a:rPr>
              <a:t>Delete this slide before presenting</a:t>
            </a:r>
          </a:p>
        </p:txBody>
      </p:sp>
      <p:sp>
        <p:nvSpPr>
          <p:cNvPr id="4" name="Title 3">
            <a:extLst>
              <a:ext uri="{FF2B5EF4-FFF2-40B4-BE49-F238E27FC236}">
                <a16:creationId xmlns:a16="http://schemas.microsoft.com/office/drawing/2014/main" id="{62108780-2668-AA46-82E5-3CB6F13F0F6F}"/>
              </a:ext>
            </a:extLst>
          </p:cNvPr>
          <p:cNvSpPr>
            <a:spLocks noGrp="1"/>
          </p:cNvSpPr>
          <p:nvPr>
            <p:ph type="title"/>
          </p:nvPr>
        </p:nvSpPr>
        <p:spPr>
          <a:xfrm>
            <a:off x="437727" y="318751"/>
            <a:ext cx="8173580" cy="458587"/>
          </a:xfrm>
        </p:spPr>
        <p:txBody>
          <a:bodyPr/>
          <a:lstStyle/>
          <a:p>
            <a:r>
              <a:rPr lang="en-US" dirty="0"/>
              <a:t>Options and Usage Instructions</a:t>
            </a:r>
          </a:p>
        </p:txBody>
      </p:sp>
      <p:sp>
        <p:nvSpPr>
          <p:cNvPr id="18" name="Text Placeholder 17">
            <a:extLst>
              <a:ext uri="{FF2B5EF4-FFF2-40B4-BE49-F238E27FC236}">
                <a16:creationId xmlns:a16="http://schemas.microsoft.com/office/drawing/2014/main" id="{576474C0-7314-DF48-DC92-50098FC5AAF0}"/>
              </a:ext>
            </a:extLst>
          </p:cNvPr>
          <p:cNvSpPr>
            <a:spLocks noGrp="1"/>
          </p:cNvSpPr>
          <p:nvPr>
            <p:ph type="body" sz="quarter" idx="21"/>
          </p:nvPr>
        </p:nvSpPr>
        <p:spPr>
          <a:xfrm>
            <a:off x="438150" y="1214878"/>
            <a:ext cx="3914775" cy="2932112"/>
          </a:xfrm>
        </p:spPr>
        <p:txBody>
          <a:bodyPr/>
          <a:lstStyle/>
          <a:p>
            <a:r>
              <a:rPr lang="en-US" sz="1200" dirty="0"/>
              <a:t>Size: available in 16:9 aspect ratio.</a:t>
            </a:r>
          </a:p>
          <a:p>
            <a:r>
              <a:rPr lang="en-US" sz="1200" dirty="0"/>
              <a:t>Slide designs: built with a variety of slide designs including: bullets, charts, quotes, and section headers, as well as options for title and </a:t>
            </a:r>
            <a:br>
              <a:rPr lang="en-US" sz="1200" dirty="0"/>
            </a:br>
            <a:r>
              <a:rPr lang="en-US" sz="1200" dirty="0"/>
              <a:t>closing slides.</a:t>
            </a:r>
          </a:p>
          <a:p>
            <a:r>
              <a:rPr lang="en-US" sz="1200" dirty="0"/>
              <a:t>Visit </a:t>
            </a:r>
            <a:r>
              <a:rPr lang="en-US" sz="1200" dirty="0">
                <a:hlinkClick r:id="rId2"/>
              </a:rPr>
              <a:t>identity.ucsf.edu/powerpoint </a:t>
            </a:r>
            <a:r>
              <a:rPr lang="en-US" sz="1200" dirty="0"/>
              <a:t>for:</a:t>
            </a:r>
          </a:p>
          <a:p>
            <a:pPr lvl="1"/>
            <a:r>
              <a:rPr lang="en-US" sz="1200" dirty="0"/>
              <a:t>Guidelines on how to use and customize the PowerPoint template, including:</a:t>
            </a:r>
          </a:p>
          <a:p>
            <a:pPr lvl="2"/>
            <a:r>
              <a:rPr lang="en-US" sz="1300" dirty="0"/>
              <a:t>Adding your official department logo lockup to the title slide</a:t>
            </a:r>
          </a:p>
          <a:p>
            <a:pPr lvl="2"/>
            <a:r>
              <a:rPr lang="en-US" sz="1300" dirty="0"/>
              <a:t>Adding new photography to title slide</a:t>
            </a:r>
          </a:p>
          <a:p>
            <a:pPr lvl="2"/>
            <a:r>
              <a:rPr lang="en-US" sz="1300" dirty="0"/>
              <a:t>And overall PowerPoint best practices</a:t>
            </a:r>
          </a:p>
          <a:p>
            <a:pPr lvl="1"/>
            <a:r>
              <a:rPr lang="en-US" sz="1200" dirty="0"/>
              <a:t>“About UCSF” slides: pre-formatted and populated with up-to-date facts &amp; figures, </a:t>
            </a:r>
            <a:br>
              <a:rPr lang="en-US" sz="1200" dirty="0"/>
            </a:br>
            <a:r>
              <a:rPr lang="en-US" sz="1200" dirty="0"/>
              <a:t>the UCSF mission, vision, and more</a:t>
            </a:r>
          </a:p>
        </p:txBody>
      </p:sp>
      <p:sp>
        <p:nvSpPr>
          <p:cNvPr id="19" name="Text Placeholder 18">
            <a:extLst>
              <a:ext uri="{FF2B5EF4-FFF2-40B4-BE49-F238E27FC236}">
                <a16:creationId xmlns:a16="http://schemas.microsoft.com/office/drawing/2014/main" id="{E77EFDC5-ED48-C099-4E06-4B3D8898C319}"/>
              </a:ext>
            </a:extLst>
          </p:cNvPr>
          <p:cNvSpPr>
            <a:spLocks noGrp="1"/>
          </p:cNvSpPr>
          <p:nvPr>
            <p:ph type="body" sz="quarter" idx="22"/>
          </p:nvPr>
        </p:nvSpPr>
        <p:spPr>
          <a:xfrm>
            <a:off x="4706938" y="1214878"/>
            <a:ext cx="3914775" cy="2932112"/>
          </a:xfrm>
        </p:spPr>
        <p:txBody>
          <a:bodyPr/>
          <a:lstStyle/>
          <a:p>
            <a:pPr lvl="1"/>
            <a:r>
              <a:rPr lang="en-US" sz="1200" dirty="0"/>
              <a:t>When pasting slides from another deck, to limit rogue layouts appearing in the new template:</a:t>
            </a:r>
          </a:p>
          <a:p>
            <a:pPr lvl="2"/>
            <a:r>
              <a:rPr lang="en-US" sz="1200" dirty="0"/>
              <a:t>Right click the selected slide, and then </a:t>
            </a:r>
            <a:br>
              <a:rPr lang="en-US" sz="1200" dirty="0"/>
            </a:br>
            <a:r>
              <a:rPr lang="en-US" sz="1200" dirty="0"/>
              <a:t>click COPY.</a:t>
            </a:r>
          </a:p>
          <a:p>
            <a:pPr lvl="2"/>
            <a:r>
              <a:rPr lang="en-US" sz="1200" dirty="0"/>
              <a:t>In the template, right click to show Paste Options, and click ‘Use Destination Theme’.</a:t>
            </a:r>
          </a:p>
          <a:p>
            <a:pPr lvl="2"/>
            <a:r>
              <a:rPr lang="en-US" sz="1200" dirty="0"/>
              <a:t>Your slides should appear in the new template.</a:t>
            </a:r>
          </a:p>
          <a:p>
            <a:pPr lvl="3"/>
            <a:r>
              <a:rPr lang="en-US" sz="1100" dirty="0"/>
              <a:t>Some manual formatting may still be required when transferring slides into the </a:t>
            </a:r>
            <a:br>
              <a:rPr lang="en-US" sz="1100" dirty="0"/>
            </a:br>
            <a:r>
              <a:rPr lang="en-US" sz="1100" dirty="0"/>
              <a:t>new template.</a:t>
            </a:r>
          </a:p>
        </p:txBody>
      </p:sp>
      <p:grpSp>
        <p:nvGrpSpPr>
          <p:cNvPr id="7" name="Group 6" descr="Paste Options window">
            <a:extLst>
              <a:ext uri="{FF2B5EF4-FFF2-40B4-BE49-F238E27FC236}">
                <a16:creationId xmlns:a16="http://schemas.microsoft.com/office/drawing/2014/main" id="{BE1C2EB4-F7B3-0949-9686-D10A9C63D602}"/>
              </a:ext>
            </a:extLst>
          </p:cNvPr>
          <p:cNvGrpSpPr/>
          <p:nvPr/>
        </p:nvGrpSpPr>
        <p:grpSpPr>
          <a:xfrm>
            <a:off x="5522118" y="3418148"/>
            <a:ext cx="929848" cy="728842"/>
            <a:chOff x="980255" y="-881561"/>
            <a:chExt cx="1124684" cy="881561"/>
          </a:xfrm>
        </p:grpSpPr>
        <p:pic>
          <p:nvPicPr>
            <p:cNvPr id="8" name="Picture 7">
              <a:extLst>
                <a:ext uri="{FF2B5EF4-FFF2-40B4-BE49-F238E27FC236}">
                  <a16:creationId xmlns:a16="http://schemas.microsoft.com/office/drawing/2014/main" id="{E085075E-F101-3346-BB39-ECD8AA707C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0255" y="-881561"/>
              <a:ext cx="1124684" cy="881561"/>
            </a:xfrm>
            <a:prstGeom prst="rect">
              <a:avLst/>
            </a:prstGeom>
          </p:spPr>
        </p:pic>
        <p:sp>
          <p:nvSpPr>
            <p:cNvPr id="9" name="Rectangle 8">
              <a:extLst>
                <a:ext uri="{FF2B5EF4-FFF2-40B4-BE49-F238E27FC236}">
                  <a16:creationId xmlns:a16="http://schemas.microsoft.com/office/drawing/2014/main" id="{0C2B6318-971A-AA42-AB6B-3246EB886A0F}"/>
                </a:ext>
              </a:extLst>
            </p:cNvPr>
            <p:cNvSpPr/>
            <p:nvPr/>
          </p:nvSpPr>
          <p:spPr>
            <a:xfrm>
              <a:off x="992300" y="-356891"/>
              <a:ext cx="354478" cy="35689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5D909C5C-2518-D94D-B946-3EA02685E727}"/>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4</a:t>
            </a:fld>
            <a:endParaRPr lang="en-US" dirty="0"/>
          </a:p>
        </p:txBody>
      </p:sp>
      <p:sp>
        <p:nvSpPr>
          <p:cNvPr id="2" name="Footer Placeholder 1">
            <a:extLst>
              <a:ext uri="{FF2B5EF4-FFF2-40B4-BE49-F238E27FC236}">
                <a16:creationId xmlns:a16="http://schemas.microsoft.com/office/drawing/2014/main" id="{F70882E1-0072-8A48-A79F-C25BC5D99A77}"/>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dirty="0"/>
              <a:t>How To Use This Template</a:t>
            </a:r>
          </a:p>
        </p:txBody>
      </p:sp>
    </p:spTree>
    <p:extLst>
      <p:ext uri="{BB962C8B-B14F-4D97-AF65-F5344CB8AC3E}">
        <p14:creationId xmlns:p14="http://schemas.microsoft.com/office/powerpoint/2010/main" val="309171338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5889978-5074-EF09-0806-19EB24B14116}"/>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dirty="0">
                <a:solidFill>
                  <a:schemeClr val="bg1"/>
                </a:solidFill>
              </a:rPr>
              <a:t>Quote Slide - Teal</a:t>
            </a:r>
          </a:p>
        </p:txBody>
      </p:sp>
      <p:sp>
        <p:nvSpPr>
          <p:cNvPr id="4" name="Text Placeholder 3">
            <a:extLst>
              <a:ext uri="{FF2B5EF4-FFF2-40B4-BE49-F238E27FC236}">
                <a16:creationId xmlns:a16="http://schemas.microsoft.com/office/drawing/2014/main" id="{6099B0E4-528A-B4B7-9604-5D09FC98C6AC}"/>
              </a:ext>
            </a:extLst>
          </p:cNvPr>
          <p:cNvSpPr>
            <a:spLocks noGrp="1"/>
          </p:cNvSpPr>
          <p:nvPr>
            <p:ph type="body" sz="quarter" idx="13"/>
          </p:nvPr>
        </p:nvSpPr>
        <p:spPr>
          <a:xfrm>
            <a:off x="445221" y="1431236"/>
            <a:ext cx="8229323" cy="2107096"/>
          </a:xfrm>
        </p:spPr>
        <p:txBody>
          <a:bodyPr>
            <a:noAutofit/>
          </a:bodyPr>
          <a:lstStyle/>
          <a:p>
            <a:r>
              <a:rPr lang="en-US" dirty="0"/>
              <a:t>Welcome to your template! </a:t>
            </a:r>
          </a:p>
          <a:p>
            <a:r>
              <a:rPr lang="en-US" dirty="0"/>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B6467AA2-9512-E6FE-55A5-28E7D0F2F661}"/>
              </a:ext>
            </a:extLst>
          </p:cNvPr>
          <p:cNvSpPr>
            <a:spLocks noGrp="1"/>
          </p:cNvSpPr>
          <p:nvPr>
            <p:ph type="body" sz="quarter" idx="14"/>
          </p:nvPr>
        </p:nvSpPr>
        <p:spPr>
          <a:xfrm>
            <a:off x="445221" y="3681590"/>
            <a:ext cx="6513958" cy="284124"/>
          </a:xfrm>
        </p:spPr>
        <p:txBody>
          <a:bodyPr>
            <a:normAutofit/>
          </a:bodyPr>
          <a:lstStyle/>
          <a:p>
            <a:r>
              <a:rPr lang="en-US" dirty="0"/>
              <a:t>Author’s Name</a:t>
            </a:r>
          </a:p>
        </p:txBody>
      </p:sp>
      <p:sp>
        <p:nvSpPr>
          <p:cNvPr id="6" name="Text Placeholder 5">
            <a:extLst>
              <a:ext uri="{FF2B5EF4-FFF2-40B4-BE49-F238E27FC236}">
                <a16:creationId xmlns:a16="http://schemas.microsoft.com/office/drawing/2014/main" id="{39B4EBED-34C6-5AFF-15FC-58DEA018A8C5}"/>
              </a:ext>
            </a:extLst>
          </p:cNvPr>
          <p:cNvSpPr>
            <a:spLocks noGrp="1"/>
          </p:cNvSpPr>
          <p:nvPr>
            <p:ph type="body" sz="quarter" idx="15"/>
          </p:nvPr>
        </p:nvSpPr>
        <p:spPr>
          <a:xfrm>
            <a:off x="445221" y="3996194"/>
            <a:ext cx="6513958" cy="339586"/>
          </a:xfrm>
        </p:spPr>
        <p:txBody>
          <a:bodyPr>
            <a:normAutofit fontScale="85000" lnSpcReduction="10000"/>
          </a:bodyPr>
          <a:lstStyle/>
          <a:p>
            <a:r>
              <a:rPr lang="en-US" dirty="0"/>
              <a:t>Position Title</a:t>
            </a:r>
          </a:p>
        </p:txBody>
      </p:sp>
      <p:sp>
        <p:nvSpPr>
          <p:cNvPr id="3" name="Slide Number Placeholder 2">
            <a:extLst>
              <a:ext uri="{FF2B5EF4-FFF2-40B4-BE49-F238E27FC236}">
                <a16:creationId xmlns:a16="http://schemas.microsoft.com/office/drawing/2014/main" id="{91F351F1-B07E-89BC-0DB0-5A4672D5E27F}"/>
              </a:ext>
              <a:ext uri="{C183D7F6-B498-43B3-948B-1728B52AA6E4}">
                <adec:decorative xmlns:adec="http://schemas.microsoft.com/office/drawing/2017/decorative" val="1"/>
              </a:ext>
            </a:extLst>
          </p:cNvPr>
          <p:cNvSpPr>
            <a:spLocks noGrp="1"/>
          </p:cNvSpPr>
          <p:nvPr>
            <p:ph type="sldNum" sz="quarter" idx="12"/>
          </p:nvPr>
        </p:nvSpPr>
        <p:spPr>
          <a:xfrm>
            <a:off x="297507" y="4852597"/>
            <a:ext cx="246061" cy="103957"/>
          </a:xfrm>
        </p:spPr>
        <p:txBody>
          <a:bodyPr/>
          <a:lstStyle/>
          <a:p>
            <a:fld id="{7BCC8D0D-EAEC-449D-9161-023DFF90F2E2}" type="slidenum">
              <a:rPr lang="en-US" smtClean="0"/>
              <a:pPr/>
              <a:t>40</a:t>
            </a:fld>
            <a:endParaRPr lang="en-US" dirty="0"/>
          </a:p>
        </p:txBody>
      </p:sp>
      <p:sp>
        <p:nvSpPr>
          <p:cNvPr id="2" name="Footer Placeholder 1">
            <a:extLst>
              <a:ext uri="{FF2B5EF4-FFF2-40B4-BE49-F238E27FC236}">
                <a16:creationId xmlns:a16="http://schemas.microsoft.com/office/drawing/2014/main" id="{B92B0C27-FC21-63C0-9558-E2091B0F22EA}"/>
              </a:ext>
              <a:ext uri="{C183D7F6-B498-43B3-948B-1728B52AA6E4}">
                <adec:decorative xmlns:adec="http://schemas.microsoft.com/office/drawing/2017/decorative" val="1"/>
              </a:ext>
            </a:extLst>
          </p:cNvPr>
          <p:cNvSpPr>
            <a:spLocks noGrp="1"/>
          </p:cNvSpPr>
          <p:nvPr>
            <p:ph type="ftr" sz="quarter" idx="11"/>
          </p:nvPr>
        </p:nvSpPr>
        <p:spPr>
          <a:xfrm>
            <a:off x="573552"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239719267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7AC5D3-7568-58E0-4FF5-9474D4BC488A}"/>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sz="1200" dirty="0">
                <a:solidFill>
                  <a:schemeClr val="bg1"/>
                </a:solidFill>
              </a:rPr>
              <a:t>Quote Slide - Blue</a:t>
            </a:r>
          </a:p>
        </p:txBody>
      </p:sp>
      <p:sp>
        <p:nvSpPr>
          <p:cNvPr id="4" name="Text Placeholder 3">
            <a:extLst>
              <a:ext uri="{FF2B5EF4-FFF2-40B4-BE49-F238E27FC236}">
                <a16:creationId xmlns:a16="http://schemas.microsoft.com/office/drawing/2014/main" id="{6CF59AEC-B1BE-6B87-B8F7-2AF62799F2CB}"/>
              </a:ext>
            </a:extLst>
          </p:cNvPr>
          <p:cNvSpPr>
            <a:spLocks noGrp="1"/>
          </p:cNvSpPr>
          <p:nvPr>
            <p:ph type="body" sz="quarter" idx="13"/>
          </p:nvPr>
        </p:nvSpPr>
        <p:spPr>
          <a:xfrm>
            <a:off x="445221" y="1431236"/>
            <a:ext cx="8229323" cy="2107096"/>
          </a:xfrm>
        </p:spPr>
        <p:txBody>
          <a:bodyPr>
            <a:normAutofit/>
          </a:bodyPr>
          <a:lstStyle/>
          <a:p>
            <a:r>
              <a:rPr lang="en-US" dirty="0"/>
              <a:t>Welcome to your template! </a:t>
            </a:r>
          </a:p>
          <a:p>
            <a:r>
              <a:rPr lang="en-US" dirty="0"/>
              <a:t>To explore slide and style options, head to the ‘New Slide’ button on your toolbar and select the arrow next to it. </a:t>
            </a:r>
          </a:p>
        </p:txBody>
      </p:sp>
      <p:sp>
        <p:nvSpPr>
          <p:cNvPr id="5" name="Text Placeholder 4">
            <a:extLst>
              <a:ext uri="{FF2B5EF4-FFF2-40B4-BE49-F238E27FC236}">
                <a16:creationId xmlns:a16="http://schemas.microsoft.com/office/drawing/2014/main" id="{68FE2C9E-5078-2DD3-929D-1BE5A601DB64}"/>
              </a:ext>
            </a:extLst>
          </p:cNvPr>
          <p:cNvSpPr>
            <a:spLocks noGrp="1"/>
          </p:cNvSpPr>
          <p:nvPr>
            <p:ph type="body" sz="quarter" idx="14"/>
          </p:nvPr>
        </p:nvSpPr>
        <p:spPr>
          <a:xfrm>
            <a:off x="445221" y="3681590"/>
            <a:ext cx="6513958" cy="284124"/>
          </a:xfrm>
        </p:spPr>
        <p:txBody>
          <a:bodyPr/>
          <a:lstStyle/>
          <a:p>
            <a:r>
              <a:rPr lang="en-US" dirty="0"/>
              <a:t>Author’s Name</a:t>
            </a:r>
          </a:p>
        </p:txBody>
      </p:sp>
      <p:sp>
        <p:nvSpPr>
          <p:cNvPr id="6" name="Text Placeholder 5">
            <a:extLst>
              <a:ext uri="{FF2B5EF4-FFF2-40B4-BE49-F238E27FC236}">
                <a16:creationId xmlns:a16="http://schemas.microsoft.com/office/drawing/2014/main" id="{E877844A-E906-164D-8930-BDAE06DE8526}"/>
              </a:ext>
            </a:extLst>
          </p:cNvPr>
          <p:cNvSpPr>
            <a:spLocks noGrp="1"/>
          </p:cNvSpPr>
          <p:nvPr>
            <p:ph type="body" sz="quarter" idx="15"/>
          </p:nvPr>
        </p:nvSpPr>
        <p:spPr>
          <a:xfrm>
            <a:off x="445221" y="3996194"/>
            <a:ext cx="6513958" cy="339586"/>
          </a:xfrm>
        </p:spPr>
        <p:txBody>
          <a:bodyPr>
            <a:normAutofit fontScale="85000" lnSpcReduction="10000"/>
          </a:bodyPr>
          <a:lstStyle/>
          <a:p>
            <a:r>
              <a:rPr lang="en-US" dirty="0"/>
              <a:t>Position Title</a:t>
            </a:r>
          </a:p>
        </p:txBody>
      </p:sp>
      <p:sp>
        <p:nvSpPr>
          <p:cNvPr id="3" name="Slide Number Placeholder 2">
            <a:extLst>
              <a:ext uri="{FF2B5EF4-FFF2-40B4-BE49-F238E27FC236}">
                <a16:creationId xmlns:a16="http://schemas.microsoft.com/office/drawing/2014/main" id="{6870BE65-BECD-38B8-ABE6-E50696776675}"/>
              </a:ext>
              <a:ext uri="{C183D7F6-B498-43B3-948B-1728B52AA6E4}">
                <adec:decorative xmlns:adec="http://schemas.microsoft.com/office/drawing/2017/decorative" val="1"/>
              </a:ext>
            </a:extLst>
          </p:cNvPr>
          <p:cNvSpPr>
            <a:spLocks noGrp="1"/>
          </p:cNvSpPr>
          <p:nvPr>
            <p:ph type="sldNum" sz="quarter" idx="12"/>
          </p:nvPr>
        </p:nvSpPr>
        <p:spPr>
          <a:xfrm>
            <a:off x="297507" y="4852597"/>
            <a:ext cx="246061" cy="103957"/>
          </a:xfrm>
        </p:spPr>
        <p:txBody>
          <a:bodyPr/>
          <a:lstStyle/>
          <a:p>
            <a:fld id="{7BCC8D0D-EAEC-449D-9161-023DFF90F2E2}" type="slidenum">
              <a:rPr lang="en-US" smtClean="0"/>
              <a:pPr/>
              <a:t>41</a:t>
            </a:fld>
            <a:endParaRPr lang="en-US" dirty="0"/>
          </a:p>
        </p:txBody>
      </p:sp>
      <p:sp>
        <p:nvSpPr>
          <p:cNvPr id="2" name="Footer Placeholder 1">
            <a:extLst>
              <a:ext uri="{FF2B5EF4-FFF2-40B4-BE49-F238E27FC236}">
                <a16:creationId xmlns:a16="http://schemas.microsoft.com/office/drawing/2014/main" id="{280B9E69-01E2-341A-A38D-D64C5D3E31E4}"/>
              </a:ext>
              <a:ext uri="{C183D7F6-B498-43B3-948B-1728B52AA6E4}">
                <adec:decorative xmlns:adec="http://schemas.microsoft.com/office/drawing/2017/decorative" val="1"/>
              </a:ext>
            </a:extLst>
          </p:cNvPr>
          <p:cNvSpPr>
            <a:spLocks noGrp="1"/>
          </p:cNvSpPr>
          <p:nvPr>
            <p:ph type="ftr" sz="quarter" idx="11"/>
          </p:nvPr>
        </p:nvSpPr>
        <p:spPr>
          <a:xfrm>
            <a:off x="573552"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170100775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2D197-16CD-3603-26E4-869BDA53B98F}"/>
              </a:ext>
            </a:extLst>
          </p:cNvPr>
          <p:cNvSpPr>
            <a:spLocks noGrp="1"/>
          </p:cNvSpPr>
          <p:nvPr>
            <p:ph type="title"/>
          </p:nvPr>
        </p:nvSpPr>
        <p:spPr>
          <a:xfrm>
            <a:off x="453585" y="1754766"/>
            <a:ext cx="6593258" cy="1430138"/>
          </a:xfrm>
        </p:spPr>
        <p:txBody>
          <a:bodyPr/>
          <a:lstStyle/>
          <a:p>
            <a:r>
              <a:rPr lang="en-US" dirty="0"/>
              <a:t>Section Header Here Navy </a:t>
            </a:r>
          </a:p>
        </p:txBody>
      </p:sp>
      <p:sp>
        <p:nvSpPr>
          <p:cNvPr id="3" name="Slide Number Placeholder 2">
            <a:extLst>
              <a:ext uri="{FF2B5EF4-FFF2-40B4-BE49-F238E27FC236}">
                <a16:creationId xmlns:a16="http://schemas.microsoft.com/office/drawing/2014/main" id="{AA737FB2-E61B-201A-CB7E-DAB8E75DE7A0}"/>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42</a:t>
            </a:fld>
            <a:endParaRPr lang="en-US" dirty="0"/>
          </a:p>
        </p:txBody>
      </p:sp>
      <p:sp>
        <p:nvSpPr>
          <p:cNvPr id="2" name="Footer Placeholder 1">
            <a:extLst>
              <a:ext uri="{FF2B5EF4-FFF2-40B4-BE49-F238E27FC236}">
                <a16:creationId xmlns:a16="http://schemas.microsoft.com/office/drawing/2014/main" id="{21D07D13-0EAA-C301-AAEF-7DE3BEB46A4B}"/>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Presentation Title</a:t>
            </a:r>
            <a:endParaRPr lang="en-US" dirty="0"/>
          </a:p>
        </p:txBody>
      </p:sp>
    </p:spTree>
    <p:extLst>
      <p:ext uri="{BB962C8B-B14F-4D97-AF65-F5344CB8AC3E}">
        <p14:creationId xmlns:p14="http://schemas.microsoft.com/office/powerpoint/2010/main" val="15887209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CF978-684A-2FBB-45D1-B12069D8B523}"/>
              </a:ext>
            </a:extLst>
          </p:cNvPr>
          <p:cNvSpPr>
            <a:spLocks noGrp="1"/>
          </p:cNvSpPr>
          <p:nvPr>
            <p:ph type="title"/>
          </p:nvPr>
        </p:nvSpPr>
        <p:spPr>
          <a:xfrm>
            <a:off x="453585" y="1754766"/>
            <a:ext cx="6593258" cy="1430138"/>
          </a:xfrm>
        </p:spPr>
        <p:txBody>
          <a:bodyPr/>
          <a:lstStyle/>
          <a:p>
            <a:r>
              <a:rPr lang="en-US" dirty="0"/>
              <a:t>Section Header Here Teal</a:t>
            </a:r>
          </a:p>
        </p:txBody>
      </p:sp>
      <p:sp>
        <p:nvSpPr>
          <p:cNvPr id="2" name="Footer Placeholder 1">
            <a:extLst>
              <a:ext uri="{FF2B5EF4-FFF2-40B4-BE49-F238E27FC236}">
                <a16:creationId xmlns:a16="http://schemas.microsoft.com/office/drawing/2014/main" id="{E02F383A-F6B9-905D-A8C3-AB094D3E1E76}"/>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9D7D65C0-05CD-A020-82CA-21D609BBCDD8}"/>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43</a:t>
            </a:fld>
            <a:endParaRPr lang="en-US" dirty="0"/>
          </a:p>
        </p:txBody>
      </p:sp>
    </p:spTree>
    <p:extLst>
      <p:ext uri="{BB962C8B-B14F-4D97-AF65-F5344CB8AC3E}">
        <p14:creationId xmlns:p14="http://schemas.microsoft.com/office/powerpoint/2010/main" val="110687256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A2887E-3139-86D1-73FB-24D31A3D00B4}"/>
              </a:ext>
            </a:extLst>
          </p:cNvPr>
          <p:cNvSpPr>
            <a:spLocks noGrp="1"/>
          </p:cNvSpPr>
          <p:nvPr>
            <p:ph type="title"/>
          </p:nvPr>
        </p:nvSpPr>
        <p:spPr>
          <a:xfrm>
            <a:off x="453585" y="1754766"/>
            <a:ext cx="6593258" cy="1430138"/>
          </a:xfrm>
        </p:spPr>
        <p:txBody>
          <a:bodyPr/>
          <a:lstStyle/>
          <a:p>
            <a:r>
              <a:rPr lang="en-US" dirty="0"/>
              <a:t>Section Header Here Blue</a:t>
            </a:r>
          </a:p>
        </p:txBody>
      </p:sp>
      <p:sp>
        <p:nvSpPr>
          <p:cNvPr id="3" name="Slide Number Placeholder 2">
            <a:extLst>
              <a:ext uri="{FF2B5EF4-FFF2-40B4-BE49-F238E27FC236}">
                <a16:creationId xmlns:a16="http://schemas.microsoft.com/office/drawing/2014/main" id="{025AE9F1-459F-B008-EE7F-798C2D2B5BB0}"/>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44</a:t>
            </a:fld>
            <a:endParaRPr lang="en-US" dirty="0"/>
          </a:p>
        </p:txBody>
      </p:sp>
      <p:sp>
        <p:nvSpPr>
          <p:cNvPr id="2" name="Footer Placeholder 1">
            <a:extLst>
              <a:ext uri="{FF2B5EF4-FFF2-40B4-BE49-F238E27FC236}">
                <a16:creationId xmlns:a16="http://schemas.microsoft.com/office/drawing/2014/main" id="{4C28517B-F792-BD61-F0BE-80917D94553B}"/>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dirty="0"/>
              <a:t>Presentation Title</a:t>
            </a:r>
          </a:p>
        </p:txBody>
      </p:sp>
    </p:spTree>
    <p:extLst>
      <p:ext uri="{BB962C8B-B14F-4D97-AF65-F5344CB8AC3E}">
        <p14:creationId xmlns:p14="http://schemas.microsoft.com/office/powerpoint/2010/main" val="274409082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337FF3-1036-3936-0D97-4D2920CCC2C4}"/>
              </a:ext>
            </a:extLst>
          </p:cNvPr>
          <p:cNvSpPr>
            <a:spLocks noGrp="1"/>
          </p:cNvSpPr>
          <p:nvPr>
            <p:ph type="title" idx="4294967295"/>
          </p:nvPr>
        </p:nvSpPr>
        <p:spPr>
          <a:xfrm>
            <a:off x="0" y="-665163"/>
            <a:ext cx="8174038" cy="458788"/>
          </a:xfrm>
        </p:spPr>
        <p:txBody>
          <a:bodyPr/>
          <a:lstStyle/>
          <a:p>
            <a:r>
              <a:rPr lang="en-US" dirty="0">
                <a:solidFill>
                  <a:schemeClr val="bg1"/>
                </a:solidFill>
              </a:rPr>
              <a:t>Closing slide with navy UCSF logo</a:t>
            </a:r>
          </a:p>
        </p:txBody>
      </p:sp>
    </p:spTree>
    <p:extLst>
      <p:ext uri="{BB962C8B-B14F-4D97-AF65-F5344CB8AC3E}">
        <p14:creationId xmlns:p14="http://schemas.microsoft.com/office/powerpoint/2010/main" val="173802042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CEC35911-AE41-225A-3AE6-DC1B0502A3CB}"/>
              </a:ext>
            </a:extLst>
          </p:cNvPr>
          <p:cNvSpPr txBox="1">
            <a:spLocks noGrp="1"/>
          </p:cNvSpPr>
          <p:nvPr>
            <p:ph type="title" idx="4294967295"/>
          </p:nvPr>
        </p:nvSpPr>
        <p:spPr>
          <a:xfrm>
            <a:off x="0" y="-665163"/>
            <a:ext cx="8472668" cy="458788"/>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pPr marL="0" marR="0" lvl="0" indent="0" algn="l" defTabSz="914378"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Helvetica Neue" panose="02000503000000020004" pitchFamily="2" charset="0"/>
                <a:cs typeface="Arial" panose="020B0604020202020204" pitchFamily="34" charset="0"/>
              </a:rPr>
              <a:t>Closing slide with navy UCSF logo </a:t>
            </a:r>
          </a:p>
        </p:txBody>
      </p:sp>
    </p:spTree>
    <p:extLst>
      <p:ext uri="{BB962C8B-B14F-4D97-AF65-F5344CB8AC3E}">
        <p14:creationId xmlns:p14="http://schemas.microsoft.com/office/powerpoint/2010/main" val="180649278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F2E6-E381-8063-AD07-1C0EA0DDC331}"/>
              </a:ext>
            </a:extLst>
          </p:cNvPr>
          <p:cNvSpPr>
            <a:spLocks noGrp="1"/>
          </p:cNvSpPr>
          <p:nvPr>
            <p:ph type="title" idx="4294967295"/>
          </p:nvPr>
        </p:nvSpPr>
        <p:spPr>
          <a:xfrm>
            <a:off x="439420" y="-458587"/>
            <a:ext cx="8173580" cy="458587"/>
          </a:xfrm>
        </p:spPr>
        <p:txBody>
          <a:bodyPr vert="horz" wrap="square" lIns="0" tIns="45720" rIns="91440" bIns="45720" rtlCol="0" anchor="b" anchorCtr="0">
            <a:noAutofit/>
          </a:bodyPr>
          <a:lstStyle/>
          <a:p>
            <a:r>
              <a:rPr lang="en-US" dirty="0"/>
              <a:t>Closing slide with UCSF white logo </a:t>
            </a:r>
          </a:p>
        </p:txBody>
      </p:sp>
    </p:spTree>
    <p:extLst>
      <p:ext uri="{BB962C8B-B14F-4D97-AF65-F5344CB8AC3E}">
        <p14:creationId xmlns:p14="http://schemas.microsoft.com/office/powerpoint/2010/main" val="178941173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E380-E4DF-BF9F-EEA7-7E0EF7B012A5}"/>
              </a:ext>
            </a:extLst>
          </p:cNvPr>
          <p:cNvSpPr>
            <a:spLocks noGrp="1"/>
          </p:cNvSpPr>
          <p:nvPr>
            <p:ph type="title" idx="4294967295"/>
          </p:nvPr>
        </p:nvSpPr>
        <p:spPr>
          <a:xfrm>
            <a:off x="0" y="-458788"/>
            <a:ext cx="8174038" cy="458788"/>
          </a:xfrm>
        </p:spPr>
        <p:txBody>
          <a:bodyPr vert="horz" wrap="square" lIns="0" tIns="45720" rIns="91440" bIns="45720" rtlCol="0" anchor="b" anchorCtr="0">
            <a:noAutofit/>
          </a:bodyPr>
          <a:lstStyle/>
          <a:p>
            <a:r>
              <a:rPr lang="en-US" dirty="0">
                <a:solidFill>
                  <a:schemeClr val="bg1"/>
                </a:solidFill>
              </a:rPr>
              <a:t>Closing research slide</a:t>
            </a:r>
          </a:p>
        </p:txBody>
      </p:sp>
    </p:spTree>
    <p:extLst>
      <p:ext uri="{BB962C8B-B14F-4D97-AF65-F5344CB8AC3E}">
        <p14:creationId xmlns:p14="http://schemas.microsoft.com/office/powerpoint/2010/main" val="65419121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C993B5-66C8-F5CF-A2E0-EF4ED46C9891}"/>
              </a:ext>
            </a:extLst>
          </p:cNvPr>
          <p:cNvSpPr txBox="1">
            <a:spLocks noGrp="1"/>
          </p:cNvSpPr>
          <p:nvPr>
            <p:ph type="title" idx="4294967295"/>
          </p:nvPr>
        </p:nvSpPr>
        <p:spPr>
          <a:xfrm>
            <a:off x="0" y="-458788"/>
            <a:ext cx="8174038" cy="458788"/>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pPr marL="0" marR="0" lvl="0" indent="0" algn="l" defTabSz="914378"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Helvetica Neue" panose="02000503000000020004" pitchFamily="2" charset="0"/>
                <a:cs typeface="Arial" panose="020B0604020202020204" pitchFamily="34" charset="0"/>
              </a:rPr>
              <a:t>Closing Mt. Zion slide</a:t>
            </a:r>
          </a:p>
        </p:txBody>
      </p:sp>
    </p:spTree>
    <p:extLst>
      <p:ext uri="{BB962C8B-B14F-4D97-AF65-F5344CB8AC3E}">
        <p14:creationId xmlns:p14="http://schemas.microsoft.com/office/powerpoint/2010/main" val="6680820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34BD5640-7C64-E5F2-9209-80A71B22D808}"/>
              </a:ext>
              <a:ext uri="{C183D7F6-B498-43B3-948B-1728B52AA6E4}">
                <adec:decorative xmlns:adec="http://schemas.microsoft.com/office/drawing/2017/decorative" val="1"/>
              </a:ext>
            </a:extLst>
          </p:cNvPr>
          <p:cNvSpPr>
            <a:spLocks noGrp="1"/>
          </p:cNvSpPr>
          <p:nvPr>
            <p:ph type="ftr" sz="quarter" idx="12"/>
          </p:nvPr>
        </p:nvSpPr>
        <p:spPr/>
        <p:txBody>
          <a:bodyPr/>
          <a:lstStyle/>
          <a:p>
            <a:r>
              <a:rPr lang="en-US" dirty="0"/>
              <a:t>How To Use This Template</a:t>
            </a:r>
          </a:p>
        </p:txBody>
      </p:sp>
      <p:sp>
        <p:nvSpPr>
          <p:cNvPr id="2" name="Slide Number Placeholder 2">
            <a:extLst>
              <a:ext uri="{FF2B5EF4-FFF2-40B4-BE49-F238E27FC236}">
                <a16:creationId xmlns:a16="http://schemas.microsoft.com/office/drawing/2014/main" id="{415A2CE7-5154-B2A1-DA79-5C7CC08770DA}"/>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7" name="Title 10">
            <a:extLst>
              <a:ext uri="{FF2B5EF4-FFF2-40B4-BE49-F238E27FC236}">
                <a16:creationId xmlns:a16="http://schemas.microsoft.com/office/drawing/2014/main" id="{0E598241-35F9-39AC-7410-C739436B5808}"/>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pPr marL="0" marR="0" lvl="0" indent="0" algn="l" defTabSz="914378"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Helvetica Neue" panose="02000503000000020004" pitchFamily="2" charset="0"/>
                <a:cs typeface="Arial" panose="020B0604020202020204" pitchFamily="34" charset="0"/>
              </a:rPr>
              <a:t>Theme colors &amp; fonts</a:t>
            </a:r>
          </a:p>
        </p:txBody>
      </p:sp>
      <p:sp>
        <p:nvSpPr>
          <p:cNvPr id="49" name="Text Placeholder 12">
            <a:extLst>
              <a:ext uri="{FF2B5EF4-FFF2-40B4-BE49-F238E27FC236}">
                <a16:creationId xmlns:a16="http://schemas.microsoft.com/office/drawing/2014/main" id="{B0CF7E9A-98B3-CF15-3E2D-0AC73387CB25}"/>
              </a:ext>
            </a:extLst>
          </p:cNvPr>
          <p:cNvSpPr txBox="1">
            <a:spLocks/>
          </p:cNvSpPr>
          <p:nvPr/>
        </p:nvSpPr>
        <p:spPr>
          <a:xfrm>
            <a:off x="440295" y="1018259"/>
            <a:ext cx="3914775" cy="3379244"/>
          </a:xfrm>
          <a:prstGeom prst="rect">
            <a:avLst/>
          </a:prstGeom>
        </p:spPr>
        <p:txBody>
          <a:bodyPr lIns="0"/>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400" b="1" dirty="0"/>
              <a:t>Text/background colors</a:t>
            </a:r>
          </a:p>
          <a:p>
            <a:pPr>
              <a:lnSpc>
                <a:spcPct val="114000"/>
              </a:lnSpc>
              <a:spcBef>
                <a:spcPts val="600"/>
              </a:spcBef>
            </a:pPr>
            <a:r>
              <a:rPr lang="en-US" sz="1400" dirty="0"/>
              <a:t>	Dark Blue #052049</a:t>
            </a:r>
          </a:p>
          <a:p>
            <a:pPr>
              <a:lnSpc>
                <a:spcPct val="114000"/>
              </a:lnSpc>
            </a:pPr>
            <a:r>
              <a:rPr lang="en-US" sz="1400" dirty="0"/>
              <a:t>	White #FFFFFF</a:t>
            </a:r>
          </a:p>
          <a:p>
            <a:pPr>
              <a:spcBef>
                <a:spcPts val="600"/>
              </a:spcBef>
            </a:pPr>
            <a:r>
              <a:rPr lang="en-US" sz="1400" b="1" dirty="0"/>
              <a:t>Accent colors</a:t>
            </a:r>
          </a:p>
          <a:p>
            <a:pPr>
              <a:lnSpc>
                <a:spcPct val="114000"/>
              </a:lnSpc>
              <a:spcBef>
                <a:spcPts val="400"/>
              </a:spcBef>
              <a:spcAft>
                <a:spcPts val="400"/>
              </a:spcAft>
            </a:pPr>
            <a:r>
              <a:rPr lang="en-US" sz="1400" dirty="0"/>
              <a:t>	Accent 1 - #178CCB</a:t>
            </a:r>
          </a:p>
          <a:p>
            <a:pPr>
              <a:lnSpc>
                <a:spcPct val="114000"/>
              </a:lnSpc>
              <a:spcAft>
                <a:spcPts val="400"/>
              </a:spcAft>
            </a:pPr>
            <a:r>
              <a:rPr lang="en-US" sz="1400" dirty="0"/>
              <a:t>	Accent 2 - #16A0AC</a:t>
            </a:r>
          </a:p>
          <a:p>
            <a:pPr>
              <a:lnSpc>
                <a:spcPct val="114000"/>
              </a:lnSpc>
              <a:spcAft>
                <a:spcPts val="400"/>
              </a:spcAft>
            </a:pPr>
            <a:r>
              <a:rPr lang="en-US" sz="1400" dirty="0"/>
              <a:t>	Accent 3 - #32A03E</a:t>
            </a:r>
          </a:p>
          <a:p>
            <a:pPr>
              <a:lnSpc>
                <a:spcPct val="114000"/>
              </a:lnSpc>
            </a:pPr>
            <a:r>
              <a:rPr lang="en-US" sz="1400" dirty="0"/>
              <a:t>	Accent 4 - #6E61D7</a:t>
            </a:r>
          </a:p>
          <a:p>
            <a:pPr>
              <a:lnSpc>
                <a:spcPct val="114000"/>
              </a:lnSpc>
            </a:pPr>
            <a:r>
              <a:rPr lang="en-US" sz="1400" dirty="0"/>
              <a:t>	Accent 5 - #A238BA</a:t>
            </a:r>
          </a:p>
          <a:p>
            <a:pPr>
              <a:lnSpc>
                <a:spcPct val="114000"/>
              </a:lnSpc>
            </a:pPr>
            <a:r>
              <a:rPr lang="en-US" sz="1400" dirty="0"/>
              <a:t>	Accent 6 - #C32882</a:t>
            </a:r>
          </a:p>
          <a:p>
            <a:endParaRPr lang="en-US" sz="1400" dirty="0"/>
          </a:p>
        </p:txBody>
      </p:sp>
      <p:sp>
        <p:nvSpPr>
          <p:cNvPr id="50" name="Rectangle 49">
            <a:extLst>
              <a:ext uri="{FF2B5EF4-FFF2-40B4-BE49-F238E27FC236}">
                <a16:creationId xmlns:a16="http://schemas.microsoft.com/office/drawing/2014/main" id="{59B41BAC-C288-FECD-966D-7332620343AE}"/>
              </a:ext>
              <a:ext uri="{C183D7F6-B498-43B3-948B-1728B52AA6E4}">
                <adec:decorative xmlns:adec="http://schemas.microsoft.com/office/drawing/2017/decorative" val="1"/>
              </a:ext>
            </a:extLst>
          </p:cNvPr>
          <p:cNvSpPr/>
          <p:nvPr/>
        </p:nvSpPr>
        <p:spPr bwMode="auto">
          <a:xfrm>
            <a:off x="448368" y="1452777"/>
            <a:ext cx="474738" cy="198000"/>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1" name="Rectangle 50">
            <a:extLst>
              <a:ext uri="{FF2B5EF4-FFF2-40B4-BE49-F238E27FC236}">
                <a16:creationId xmlns:a16="http://schemas.microsoft.com/office/drawing/2014/main" id="{D1D8ABD6-6E9D-1E00-FE18-99CD29AA3CF1}"/>
              </a:ext>
              <a:ext uri="{C183D7F6-B498-43B3-948B-1728B52AA6E4}">
                <adec:decorative xmlns:adec="http://schemas.microsoft.com/office/drawing/2017/decorative" val="1"/>
              </a:ext>
            </a:extLst>
          </p:cNvPr>
          <p:cNvSpPr/>
          <p:nvPr/>
        </p:nvSpPr>
        <p:spPr bwMode="auto">
          <a:xfrm>
            <a:off x="448368" y="1793597"/>
            <a:ext cx="474738" cy="198000"/>
          </a:xfrm>
          <a:prstGeom prst="rect">
            <a:avLst/>
          </a:prstGeom>
          <a:solidFill>
            <a:schemeClr val="bg1"/>
          </a:solidFill>
          <a:ln w="1270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2" name="Rectangle 51">
            <a:extLst>
              <a:ext uri="{FF2B5EF4-FFF2-40B4-BE49-F238E27FC236}">
                <a16:creationId xmlns:a16="http://schemas.microsoft.com/office/drawing/2014/main" id="{D68A2F37-72D9-E967-E1C5-F32CDE348F4E}"/>
              </a:ext>
              <a:ext uri="{C183D7F6-B498-43B3-948B-1728B52AA6E4}">
                <adec:decorative xmlns:adec="http://schemas.microsoft.com/office/drawing/2017/decorative" val="1"/>
              </a:ext>
            </a:extLst>
          </p:cNvPr>
          <p:cNvSpPr/>
          <p:nvPr/>
        </p:nvSpPr>
        <p:spPr bwMode="auto">
          <a:xfrm>
            <a:off x="448368" y="2505151"/>
            <a:ext cx="474738" cy="198000"/>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3" name="Rectangle 52">
            <a:extLst>
              <a:ext uri="{FF2B5EF4-FFF2-40B4-BE49-F238E27FC236}">
                <a16:creationId xmlns:a16="http://schemas.microsoft.com/office/drawing/2014/main" id="{90F9718B-842C-F38F-3A2C-4DC1ACC59C2A}"/>
              </a:ext>
              <a:ext uri="{C183D7F6-B498-43B3-948B-1728B52AA6E4}">
                <adec:decorative xmlns:adec="http://schemas.microsoft.com/office/drawing/2017/decorative" val="1"/>
              </a:ext>
            </a:extLst>
          </p:cNvPr>
          <p:cNvSpPr/>
          <p:nvPr/>
        </p:nvSpPr>
        <p:spPr bwMode="auto">
          <a:xfrm>
            <a:off x="448368" y="2806468"/>
            <a:ext cx="474738" cy="19800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4" name="Rectangle 53">
            <a:extLst>
              <a:ext uri="{FF2B5EF4-FFF2-40B4-BE49-F238E27FC236}">
                <a16:creationId xmlns:a16="http://schemas.microsoft.com/office/drawing/2014/main" id="{DC9B221B-812B-02E6-D26D-9B4A3A3D72A6}"/>
              </a:ext>
              <a:ext uri="{C183D7F6-B498-43B3-948B-1728B52AA6E4}">
                <adec:decorative xmlns:adec="http://schemas.microsoft.com/office/drawing/2017/decorative" val="1"/>
              </a:ext>
            </a:extLst>
          </p:cNvPr>
          <p:cNvSpPr/>
          <p:nvPr/>
        </p:nvSpPr>
        <p:spPr bwMode="auto">
          <a:xfrm>
            <a:off x="448368" y="3107785"/>
            <a:ext cx="474738" cy="198000"/>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5" name="Rectangle 54">
            <a:extLst>
              <a:ext uri="{FF2B5EF4-FFF2-40B4-BE49-F238E27FC236}">
                <a16:creationId xmlns:a16="http://schemas.microsoft.com/office/drawing/2014/main" id="{501A144F-9BD0-DD52-7AE4-87E8BC20529D}"/>
              </a:ext>
              <a:ext uri="{C183D7F6-B498-43B3-948B-1728B52AA6E4}">
                <adec:decorative xmlns:adec="http://schemas.microsoft.com/office/drawing/2017/decorative" val="1"/>
              </a:ext>
            </a:extLst>
          </p:cNvPr>
          <p:cNvSpPr/>
          <p:nvPr/>
        </p:nvSpPr>
        <p:spPr bwMode="auto">
          <a:xfrm>
            <a:off x="448368" y="3409102"/>
            <a:ext cx="474738" cy="198000"/>
          </a:xfrm>
          <a:prstGeom prst="rect">
            <a:avLst/>
          </a:prstGeom>
          <a:solidFill>
            <a:schemeClr val="accent4"/>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6" name="Rectangle 55">
            <a:extLst>
              <a:ext uri="{FF2B5EF4-FFF2-40B4-BE49-F238E27FC236}">
                <a16:creationId xmlns:a16="http://schemas.microsoft.com/office/drawing/2014/main" id="{54EE9A64-18FA-4267-F8E7-0AABC1CB4FF5}"/>
              </a:ext>
              <a:ext uri="{C183D7F6-B498-43B3-948B-1728B52AA6E4}">
                <adec:decorative xmlns:adec="http://schemas.microsoft.com/office/drawing/2017/decorative" val="1"/>
              </a:ext>
            </a:extLst>
          </p:cNvPr>
          <p:cNvSpPr/>
          <p:nvPr/>
        </p:nvSpPr>
        <p:spPr bwMode="auto">
          <a:xfrm>
            <a:off x="448368" y="3710419"/>
            <a:ext cx="474738" cy="198000"/>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7" name="Rectangle 56">
            <a:extLst>
              <a:ext uri="{FF2B5EF4-FFF2-40B4-BE49-F238E27FC236}">
                <a16:creationId xmlns:a16="http://schemas.microsoft.com/office/drawing/2014/main" id="{5CC275B6-BE86-EE0F-C173-B5609ECBC435}"/>
              </a:ext>
              <a:ext uri="{C183D7F6-B498-43B3-948B-1728B52AA6E4}">
                <adec:decorative xmlns:adec="http://schemas.microsoft.com/office/drawing/2017/decorative" val="1"/>
              </a:ext>
            </a:extLst>
          </p:cNvPr>
          <p:cNvSpPr/>
          <p:nvPr/>
        </p:nvSpPr>
        <p:spPr bwMode="auto">
          <a:xfrm>
            <a:off x="448368" y="4011738"/>
            <a:ext cx="474738" cy="198000"/>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8" name="Text Placeholder 12">
            <a:extLst>
              <a:ext uri="{FF2B5EF4-FFF2-40B4-BE49-F238E27FC236}">
                <a16:creationId xmlns:a16="http://schemas.microsoft.com/office/drawing/2014/main" id="{7245550D-877F-AC74-E26A-2EE478E7310D}"/>
              </a:ext>
            </a:extLst>
          </p:cNvPr>
          <p:cNvSpPr txBox="1">
            <a:spLocks/>
          </p:cNvSpPr>
          <p:nvPr/>
        </p:nvSpPr>
        <p:spPr>
          <a:xfrm>
            <a:off x="4788930" y="1018258"/>
            <a:ext cx="3967719" cy="2993479"/>
          </a:xfrm>
          <a:prstGeom prst="rect">
            <a:avLst/>
          </a:prstGeom>
        </p:spPr>
        <p:txBody>
          <a:bodyPr lIns="0"/>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400" b="1" dirty="0"/>
              <a:t>Theme fonts</a:t>
            </a:r>
          </a:p>
          <a:p>
            <a:r>
              <a:rPr lang="en-US" sz="3200" dirty="0">
                <a:latin typeface="+mj-lt"/>
              </a:rPr>
              <a:t>Times New Roman</a:t>
            </a:r>
          </a:p>
          <a:p>
            <a:pPr>
              <a:spcAft>
                <a:spcPts val="1800"/>
              </a:spcAft>
            </a:pPr>
            <a:r>
              <a:rPr lang="en-US" sz="2800" dirty="0"/>
              <a:t>Arial</a:t>
            </a:r>
          </a:p>
          <a:p>
            <a:r>
              <a:rPr lang="en-US" sz="1400" dirty="0"/>
              <a:t>Always use the fonts defined in the theme: </a:t>
            </a:r>
            <a:r>
              <a:rPr lang="en-US" sz="1400" b="1" dirty="0"/>
              <a:t>Times New Roman </a:t>
            </a:r>
            <a:r>
              <a:rPr lang="en-US" sz="1400" dirty="0"/>
              <a:t>for headings and </a:t>
            </a:r>
            <a:r>
              <a:rPr lang="en-US" sz="1400" b="1" dirty="0"/>
              <a:t>Arial</a:t>
            </a:r>
            <a:r>
              <a:rPr lang="en-US" sz="1400" dirty="0"/>
              <a:t> for body copy.</a:t>
            </a:r>
          </a:p>
          <a:p>
            <a:r>
              <a:rPr lang="en-US" sz="1400" b="1" dirty="0"/>
              <a:t>Use the predefined styles. </a:t>
            </a:r>
            <a:r>
              <a:rPr lang="en-US" sz="1400" dirty="0"/>
              <a:t>There are text level pre-sets, such as Heading, Subheading, and Body text.</a:t>
            </a:r>
          </a:p>
          <a:p>
            <a:endParaRPr lang="en-US" sz="1400" b="1" dirty="0"/>
          </a:p>
        </p:txBody>
      </p:sp>
      <p:sp>
        <p:nvSpPr>
          <p:cNvPr id="4" name="Text Placeholder 4">
            <a:extLst>
              <a:ext uri="{FF2B5EF4-FFF2-40B4-BE49-F238E27FC236}">
                <a16:creationId xmlns:a16="http://schemas.microsoft.com/office/drawing/2014/main" id="{504F7D0A-5475-D862-D296-D35164E4E91D}"/>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latin typeface="+mn-lt"/>
              </a:rPr>
              <a:t>Delete this slide before presenting</a:t>
            </a:r>
          </a:p>
        </p:txBody>
      </p:sp>
    </p:spTree>
    <p:extLst>
      <p:ext uri="{BB962C8B-B14F-4D97-AF65-F5344CB8AC3E}">
        <p14:creationId xmlns:p14="http://schemas.microsoft.com/office/powerpoint/2010/main" val="296997065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5B71-174C-ED99-24C8-B54DBC361E53}"/>
              </a:ext>
            </a:extLst>
          </p:cNvPr>
          <p:cNvSpPr txBox="1">
            <a:spLocks noGrp="1"/>
          </p:cNvSpPr>
          <p:nvPr>
            <p:ph type="title" idx="4294967295"/>
          </p:nvPr>
        </p:nvSpPr>
        <p:spPr>
          <a:xfrm>
            <a:off x="0" y="-458788"/>
            <a:ext cx="8174038" cy="458788"/>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pPr marL="0" marR="0" lvl="0" indent="0" algn="l" defTabSz="914378"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Helvetica Neue" panose="02000503000000020004" pitchFamily="2" charset="0"/>
                <a:cs typeface="Arial" panose="020B0604020202020204" pitchFamily="34" charset="0"/>
              </a:rPr>
              <a:t>Closing Patient care slide</a:t>
            </a:r>
          </a:p>
        </p:txBody>
      </p:sp>
    </p:spTree>
    <p:extLst>
      <p:ext uri="{BB962C8B-B14F-4D97-AF65-F5344CB8AC3E}">
        <p14:creationId xmlns:p14="http://schemas.microsoft.com/office/powerpoint/2010/main" val="30619472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90058-45CB-6CE4-ABC3-B590FB38A97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F497513-3101-4B02-2AC6-30EB7649FACB}"/>
              </a:ext>
            </a:extLst>
          </p:cNvPr>
          <p:cNvSpPr>
            <a:spLocks noGrp="1"/>
          </p:cNvSpPr>
          <p:nvPr>
            <p:ph type="title"/>
          </p:nvPr>
        </p:nvSpPr>
        <p:spPr>
          <a:xfrm>
            <a:off x="437727" y="318751"/>
            <a:ext cx="8173580" cy="458587"/>
          </a:xfr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r>
              <a:rPr lang="en-US" sz="3400" dirty="0"/>
              <a:t>Accessible text &amp; background combinations</a:t>
            </a:r>
          </a:p>
        </p:txBody>
      </p:sp>
      <p:sp>
        <p:nvSpPr>
          <p:cNvPr id="74" name="Text Placeholder 3">
            <a:extLst>
              <a:ext uri="{FF2B5EF4-FFF2-40B4-BE49-F238E27FC236}">
                <a16:creationId xmlns:a16="http://schemas.microsoft.com/office/drawing/2014/main" id="{B9CEF9C2-7CA3-09CE-4BF8-B2930B247AC5}"/>
              </a:ext>
            </a:extLst>
          </p:cNvPr>
          <p:cNvSpPr>
            <a:spLocks noGrp="1"/>
          </p:cNvSpPr>
          <p:nvPr>
            <p:ph type="body" sz="quarter" idx="17"/>
          </p:nvPr>
        </p:nvSpPr>
        <p:spPr>
          <a:xfrm>
            <a:off x="438151" y="966926"/>
            <a:ext cx="2444386" cy="334897"/>
          </a:xfrm>
        </p:spPr>
        <p:txBody>
          <a:bodyPr/>
          <a:lstStyle/>
          <a:p>
            <a:r>
              <a:rPr lang="en-US" sz="1400" b="1" dirty="0"/>
              <a:t>High-contrast combination</a:t>
            </a:r>
          </a:p>
        </p:txBody>
      </p:sp>
      <p:sp>
        <p:nvSpPr>
          <p:cNvPr id="4" name="Rounded Rectangle 3">
            <a:extLst>
              <a:ext uri="{FF2B5EF4-FFF2-40B4-BE49-F238E27FC236}">
                <a16:creationId xmlns:a16="http://schemas.microsoft.com/office/drawing/2014/main" id="{511CAFAD-0C09-59D0-929E-A0FDD1801540}"/>
              </a:ext>
            </a:extLst>
          </p:cNvPr>
          <p:cNvSpPr/>
          <p:nvPr/>
        </p:nvSpPr>
        <p:spPr bwMode="auto">
          <a:xfrm>
            <a:off x="437728" y="1312632"/>
            <a:ext cx="1580894" cy="540000"/>
          </a:xfrm>
          <a:prstGeom prst="roundRect">
            <a:avLst>
              <a:gd name="adj" fmla="val 0"/>
            </a:avLst>
          </a:prstGeom>
          <a:solidFill>
            <a:schemeClr val="tx1"/>
          </a:solidFill>
          <a:ln w="12700" algn="ctr">
            <a:solidFill>
              <a:schemeClr val="tx1"/>
            </a:solidFill>
            <a:miter lim="800000"/>
            <a:headEnd/>
            <a:tailEnd/>
          </a:ln>
        </p:spPr>
        <p:txBody>
          <a:bodyPr wrap="none" rtlCol="0" anchor="ctr"/>
          <a:lstStyle/>
          <a:p>
            <a:r>
              <a:rPr lang="en-US" sz="1400" dirty="0">
                <a:solidFill>
                  <a:schemeClr val="bg1"/>
                </a:solidFill>
              </a:rPr>
              <a:t>Dark Blue</a:t>
            </a:r>
          </a:p>
          <a:p>
            <a:r>
              <a:rPr lang="en-US" sz="1400" dirty="0">
                <a:solidFill>
                  <a:schemeClr val="bg1"/>
                </a:solidFill>
              </a:rPr>
              <a:t>#052049</a:t>
            </a:r>
          </a:p>
        </p:txBody>
      </p:sp>
      <p:sp>
        <p:nvSpPr>
          <p:cNvPr id="2" name="Rounded Rectangle 1">
            <a:extLst>
              <a:ext uri="{FF2B5EF4-FFF2-40B4-BE49-F238E27FC236}">
                <a16:creationId xmlns:a16="http://schemas.microsoft.com/office/drawing/2014/main" id="{359E58A5-3C55-9A49-1011-A00D1982C0BF}"/>
              </a:ext>
            </a:extLst>
          </p:cNvPr>
          <p:cNvSpPr/>
          <p:nvPr/>
        </p:nvSpPr>
        <p:spPr bwMode="auto">
          <a:xfrm>
            <a:off x="2151017" y="1312632"/>
            <a:ext cx="1580895"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dirty="0"/>
              <a:t>White</a:t>
            </a:r>
          </a:p>
          <a:p>
            <a:r>
              <a:rPr lang="en-US" sz="1400" dirty="0">
                <a:cs typeface="Inter SemiBold" panose="020B0502030000000004" pitchFamily="34" charset="0"/>
              </a:rPr>
              <a:t>#FFFFFF</a:t>
            </a:r>
          </a:p>
        </p:txBody>
      </p:sp>
      <p:sp>
        <p:nvSpPr>
          <p:cNvPr id="5" name="Text Placeholder 3">
            <a:extLst>
              <a:ext uri="{FF2B5EF4-FFF2-40B4-BE49-F238E27FC236}">
                <a16:creationId xmlns:a16="http://schemas.microsoft.com/office/drawing/2014/main" id="{E8498EEE-3B48-74EE-75D2-90604BD17DA9}"/>
              </a:ext>
            </a:extLst>
          </p:cNvPr>
          <p:cNvSpPr txBox="1">
            <a:spLocks/>
          </p:cNvSpPr>
          <p:nvPr/>
        </p:nvSpPr>
        <p:spPr>
          <a:xfrm>
            <a:off x="437727" y="1942835"/>
            <a:ext cx="3294185" cy="334898"/>
          </a:xfrm>
          <a:prstGeom prst="rect">
            <a:avLst/>
          </a:prstGeom>
        </p:spPr>
        <p:txBody>
          <a:bodyPr vert="horz" lIns="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10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4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ct val="200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200" dirty="0"/>
              <a:t>Accessible for all text sizes.</a:t>
            </a:r>
            <a:endParaRPr lang="en-US" sz="1100" dirty="0"/>
          </a:p>
        </p:txBody>
      </p:sp>
      <p:sp>
        <p:nvSpPr>
          <p:cNvPr id="11" name="Text Placeholder 3">
            <a:extLst>
              <a:ext uri="{FF2B5EF4-FFF2-40B4-BE49-F238E27FC236}">
                <a16:creationId xmlns:a16="http://schemas.microsoft.com/office/drawing/2014/main" id="{83CE725D-443F-CD2A-D437-2B1CAF86701A}"/>
              </a:ext>
            </a:extLst>
          </p:cNvPr>
          <p:cNvSpPr txBox="1">
            <a:spLocks/>
          </p:cNvSpPr>
          <p:nvPr/>
        </p:nvSpPr>
        <p:spPr>
          <a:xfrm>
            <a:off x="4243372" y="960519"/>
            <a:ext cx="3506833" cy="334897"/>
          </a:xfrm>
          <a:prstGeom prst="rect">
            <a:avLst/>
          </a:prstGeom>
        </p:spPr>
        <p:txBody>
          <a:bodyPr vert="horz" lIns="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10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4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ct val="200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400" b="1" dirty="0"/>
              <a:t>Approved combinations for normal text</a:t>
            </a:r>
          </a:p>
        </p:txBody>
      </p:sp>
      <p:sp>
        <p:nvSpPr>
          <p:cNvPr id="13" name="Rounded Rectangle 12">
            <a:extLst>
              <a:ext uri="{FF2B5EF4-FFF2-40B4-BE49-F238E27FC236}">
                <a16:creationId xmlns:a16="http://schemas.microsoft.com/office/drawing/2014/main" id="{7B15D4E1-5416-1F53-355D-8F0D6950AE57}"/>
              </a:ext>
            </a:extLst>
          </p:cNvPr>
          <p:cNvSpPr/>
          <p:nvPr/>
        </p:nvSpPr>
        <p:spPr bwMode="auto">
          <a:xfrm>
            <a:off x="4242950" y="1312632"/>
            <a:ext cx="1042730" cy="540000"/>
          </a:xfrm>
          <a:prstGeom prst="roundRect">
            <a:avLst>
              <a:gd name="adj" fmla="val 0"/>
            </a:avLst>
          </a:prstGeom>
          <a:solidFill>
            <a:schemeClr val="accent2"/>
          </a:solidFill>
          <a:ln w="12700" algn="ctr">
            <a:solidFill>
              <a:schemeClr val="accent2"/>
            </a:solidFill>
            <a:miter lim="800000"/>
            <a:headEnd/>
            <a:tailEnd/>
          </a:ln>
        </p:spPr>
        <p:txBody>
          <a:bodyPr wrap="none" rtlCol="0" anchor="ctr"/>
          <a:lstStyle/>
          <a:p>
            <a:r>
              <a:rPr lang="en-US" sz="1400" dirty="0"/>
              <a:t>Accent 2</a:t>
            </a:r>
          </a:p>
          <a:p>
            <a:r>
              <a:rPr lang="en-US" sz="1400" dirty="0"/>
              <a:t>#16A0AC</a:t>
            </a:r>
          </a:p>
        </p:txBody>
      </p:sp>
      <p:sp>
        <p:nvSpPr>
          <p:cNvPr id="14" name="Rounded Rectangle 13">
            <a:extLst>
              <a:ext uri="{FF2B5EF4-FFF2-40B4-BE49-F238E27FC236}">
                <a16:creationId xmlns:a16="http://schemas.microsoft.com/office/drawing/2014/main" id="{7AF10476-58BE-B7CB-7012-047B270EEDE4}"/>
              </a:ext>
            </a:extLst>
          </p:cNvPr>
          <p:cNvSpPr/>
          <p:nvPr/>
        </p:nvSpPr>
        <p:spPr bwMode="auto">
          <a:xfrm>
            <a:off x="5378968" y="1312632"/>
            <a:ext cx="1042730" cy="540000"/>
          </a:xfrm>
          <a:prstGeom prst="roundRect">
            <a:avLst>
              <a:gd name="adj" fmla="val 0"/>
            </a:avLst>
          </a:prstGeom>
          <a:solidFill>
            <a:schemeClr val="accent3"/>
          </a:solidFill>
          <a:ln w="12700" algn="ctr">
            <a:solidFill>
              <a:schemeClr val="accent3"/>
            </a:solidFill>
            <a:miter lim="800000"/>
            <a:headEnd/>
            <a:tailEnd/>
          </a:ln>
        </p:spPr>
        <p:txBody>
          <a:bodyPr wrap="none" rtlCol="0" anchor="ctr"/>
          <a:lstStyle/>
          <a:p>
            <a:r>
              <a:rPr lang="en-US" sz="1400" dirty="0"/>
              <a:t>Accent 3</a:t>
            </a:r>
          </a:p>
          <a:p>
            <a:r>
              <a:rPr lang="en-US" sz="1400" dirty="0"/>
              <a:t>#32A03E</a:t>
            </a:r>
          </a:p>
        </p:txBody>
      </p:sp>
      <p:sp>
        <p:nvSpPr>
          <p:cNvPr id="15" name="Rounded Rectangle 14">
            <a:extLst>
              <a:ext uri="{FF2B5EF4-FFF2-40B4-BE49-F238E27FC236}">
                <a16:creationId xmlns:a16="http://schemas.microsoft.com/office/drawing/2014/main" id="{1389A468-4D40-EF7B-A8F9-38ADC85888A3}"/>
              </a:ext>
            </a:extLst>
          </p:cNvPr>
          <p:cNvSpPr/>
          <p:nvPr/>
        </p:nvSpPr>
        <p:spPr bwMode="auto">
          <a:xfrm>
            <a:off x="6514985" y="1312632"/>
            <a:ext cx="1042730" cy="540000"/>
          </a:xfrm>
          <a:prstGeom prst="roundRect">
            <a:avLst>
              <a:gd name="adj" fmla="val 0"/>
            </a:avLst>
          </a:prstGeom>
          <a:solidFill>
            <a:schemeClr val="accent4"/>
          </a:solidFill>
          <a:ln w="12700" algn="ctr">
            <a:solidFill>
              <a:schemeClr val="accent4"/>
            </a:solidFill>
            <a:miter lim="800000"/>
            <a:headEnd/>
            <a:tailEnd/>
          </a:ln>
        </p:spPr>
        <p:txBody>
          <a:bodyPr wrap="none" rtlCol="0" anchor="ctr"/>
          <a:lstStyle/>
          <a:p>
            <a:r>
              <a:rPr lang="en-US" sz="1400" dirty="0">
                <a:solidFill>
                  <a:schemeClr val="bg1"/>
                </a:solidFill>
              </a:rPr>
              <a:t>Accent 4</a:t>
            </a:r>
          </a:p>
          <a:p>
            <a:r>
              <a:rPr lang="en-US" sz="1400" dirty="0">
                <a:solidFill>
                  <a:schemeClr val="bg1"/>
                </a:solidFill>
              </a:rPr>
              <a:t>#6E61D7</a:t>
            </a:r>
          </a:p>
        </p:txBody>
      </p:sp>
      <p:sp>
        <p:nvSpPr>
          <p:cNvPr id="22" name="Rounded Rectangle 21">
            <a:extLst>
              <a:ext uri="{FF2B5EF4-FFF2-40B4-BE49-F238E27FC236}">
                <a16:creationId xmlns:a16="http://schemas.microsoft.com/office/drawing/2014/main" id="{1F6910B1-C35E-D257-37ED-1250D72334A9}"/>
              </a:ext>
            </a:extLst>
          </p:cNvPr>
          <p:cNvSpPr/>
          <p:nvPr/>
        </p:nvSpPr>
        <p:spPr bwMode="auto">
          <a:xfrm>
            <a:off x="7647168" y="1315483"/>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4"/>
                </a:solidFill>
              </a:rPr>
              <a:t>Accent 4</a:t>
            </a:r>
          </a:p>
          <a:p>
            <a:r>
              <a:rPr lang="en-US" sz="1400" b="1" dirty="0">
                <a:solidFill>
                  <a:schemeClr val="accent4"/>
                </a:solidFill>
              </a:rPr>
              <a:t>#6E61D7</a:t>
            </a:r>
          </a:p>
        </p:txBody>
      </p:sp>
      <p:sp>
        <p:nvSpPr>
          <p:cNvPr id="16" name="Rounded Rectangle 15">
            <a:extLst>
              <a:ext uri="{FF2B5EF4-FFF2-40B4-BE49-F238E27FC236}">
                <a16:creationId xmlns:a16="http://schemas.microsoft.com/office/drawing/2014/main" id="{01BB55FA-77E0-35FD-905A-726F37812445}"/>
              </a:ext>
            </a:extLst>
          </p:cNvPr>
          <p:cNvSpPr/>
          <p:nvPr/>
        </p:nvSpPr>
        <p:spPr bwMode="auto">
          <a:xfrm>
            <a:off x="4242950" y="1922304"/>
            <a:ext cx="1042730" cy="540000"/>
          </a:xfrm>
          <a:prstGeom prst="roundRect">
            <a:avLst>
              <a:gd name="adj" fmla="val 0"/>
            </a:avLst>
          </a:prstGeom>
          <a:solidFill>
            <a:schemeClr val="accent5"/>
          </a:solidFill>
          <a:ln w="12700" algn="ctr">
            <a:solidFill>
              <a:schemeClr val="accent5"/>
            </a:solidFill>
            <a:miter lim="800000"/>
            <a:headEnd/>
            <a:tailEnd/>
          </a:ln>
        </p:spPr>
        <p:txBody>
          <a:bodyPr wrap="none" rtlCol="0" anchor="ctr"/>
          <a:lstStyle/>
          <a:p>
            <a:r>
              <a:rPr lang="en-US" sz="1400" dirty="0">
                <a:solidFill>
                  <a:schemeClr val="bg1"/>
                </a:solidFill>
              </a:rPr>
              <a:t>Accent 5</a:t>
            </a:r>
          </a:p>
          <a:p>
            <a:r>
              <a:rPr lang="en-US" sz="1400" dirty="0">
                <a:solidFill>
                  <a:schemeClr val="bg1"/>
                </a:solidFill>
              </a:rPr>
              <a:t>#A238BA</a:t>
            </a:r>
          </a:p>
        </p:txBody>
      </p:sp>
      <p:sp>
        <p:nvSpPr>
          <p:cNvPr id="29" name="Rounded Rectangle 28">
            <a:extLst>
              <a:ext uri="{FF2B5EF4-FFF2-40B4-BE49-F238E27FC236}">
                <a16:creationId xmlns:a16="http://schemas.microsoft.com/office/drawing/2014/main" id="{CAA84DEA-79EF-D332-91F5-EBC813AC1551}"/>
              </a:ext>
            </a:extLst>
          </p:cNvPr>
          <p:cNvSpPr/>
          <p:nvPr/>
        </p:nvSpPr>
        <p:spPr bwMode="auto">
          <a:xfrm>
            <a:off x="5382733" y="1922304"/>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5"/>
                </a:solidFill>
              </a:rPr>
              <a:t>Accent 5</a:t>
            </a:r>
          </a:p>
          <a:p>
            <a:r>
              <a:rPr lang="en-US" sz="1400" b="1" dirty="0">
                <a:solidFill>
                  <a:schemeClr val="accent5"/>
                </a:solidFill>
              </a:rPr>
              <a:t>#A238BA</a:t>
            </a:r>
          </a:p>
        </p:txBody>
      </p:sp>
      <p:sp>
        <p:nvSpPr>
          <p:cNvPr id="17" name="Rounded Rectangle 16">
            <a:extLst>
              <a:ext uri="{FF2B5EF4-FFF2-40B4-BE49-F238E27FC236}">
                <a16:creationId xmlns:a16="http://schemas.microsoft.com/office/drawing/2014/main" id="{EAC00393-3F8D-8F4C-11A4-DC51D705FD67}"/>
              </a:ext>
            </a:extLst>
          </p:cNvPr>
          <p:cNvSpPr/>
          <p:nvPr/>
        </p:nvSpPr>
        <p:spPr bwMode="auto">
          <a:xfrm>
            <a:off x="6514985" y="1922304"/>
            <a:ext cx="1042730" cy="540000"/>
          </a:xfrm>
          <a:prstGeom prst="roundRect">
            <a:avLst>
              <a:gd name="adj" fmla="val 0"/>
            </a:avLst>
          </a:prstGeom>
          <a:solidFill>
            <a:schemeClr val="accent6"/>
          </a:solidFill>
          <a:ln w="12700" algn="ctr">
            <a:solidFill>
              <a:schemeClr val="accent6"/>
            </a:solidFill>
            <a:miter lim="800000"/>
            <a:headEnd/>
            <a:tailEnd/>
          </a:ln>
        </p:spPr>
        <p:txBody>
          <a:bodyPr wrap="none" rtlCol="0" anchor="ctr"/>
          <a:lstStyle/>
          <a:p>
            <a:r>
              <a:rPr lang="en-US" sz="1400" dirty="0">
                <a:solidFill>
                  <a:schemeClr val="bg1"/>
                </a:solidFill>
              </a:rPr>
              <a:t>Accent 6</a:t>
            </a:r>
          </a:p>
          <a:p>
            <a:r>
              <a:rPr lang="en-US" sz="1400" dirty="0">
                <a:solidFill>
                  <a:schemeClr val="bg1"/>
                </a:solidFill>
              </a:rPr>
              <a:t>#C32882</a:t>
            </a:r>
          </a:p>
        </p:txBody>
      </p:sp>
      <p:sp>
        <p:nvSpPr>
          <p:cNvPr id="31" name="Rounded Rectangle 30">
            <a:extLst>
              <a:ext uri="{FF2B5EF4-FFF2-40B4-BE49-F238E27FC236}">
                <a16:creationId xmlns:a16="http://schemas.microsoft.com/office/drawing/2014/main" id="{19260D09-CDD3-6CAC-1BB2-195B0B335856}"/>
              </a:ext>
            </a:extLst>
          </p:cNvPr>
          <p:cNvSpPr/>
          <p:nvPr/>
        </p:nvSpPr>
        <p:spPr bwMode="auto">
          <a:xfrm>
            <a:off x="7647168" y="1922304"/>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6"/>
                </a:solidFill>
              </a:rPr>
              <a:t>Accent 6</a:t>
            </a:r>
          </a:p>
          <a:p>
            <a:r>
              <a:rPr lang="en-US" sz="1400" b="1" dirty="0">
                <a:solidFill>
                  <a:schemeClr val="accent6"/>
                </a:solidFill>
              </a:rPr>
              <a:t>#C32882</a:t>
            </a:r>
          </a:p>
        </p:txBody>
      </p:sp>
      <p:sp>
        <p:nvSpPr>
          <p:cNvPr id="18" name="Text Placeholder 3">
            <a:extLst>
              <a:ext uri="{FF2B5EF4-FFF2-40B4-BE49-F238E27FC236}">
                <a16:creationId xmlns:a16="http://schemas.microsoft.com/office/drawing/2014/main" id="{28CCA137-FFE2-F7BD-C664-931D14A5B93B}"/>
              </a:ext>
            </a:extLst>
          </p:cNvPr>
          <p:cNvSpPr txBox="1">
            <a:spLocks/>
          </p:cNvSpPr>
          <p:nvPr/>
        </p:nvSpPr>
        <p:spPr>
          <a:xfrm>
            <a:off x="438150" y="2441116"/>
            <a:ext cx="4133850" cy="334897"/>
          </a:xfrm>
          <a:prstGeom prst="rect">
            <a:avLst/>
          </a:prstGeom>
        </p:spPr>
        <p:txBody>
          <a:bodyPr vert="horz" lIns="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10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4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ct val="200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400" b="1" dirty="0"/>
              <a:t>Approved combinations for large text</a:t>
            </a:r>
          </a:p>
        </p:txBody>
      </p:sp>
      <p:sp>
        <p:nvSpPr>
          <p:cNvPr id="20" name="Rounded Rectangle 19">
            <a:extLst>
              <a:ext uri="{FF2B5EF4-FFF2-40B4-BE49-F238E27FC236}">
                <a16:creationId xmlns:a16="http://schemas.microsoft.com/office/drawing/2014/main" id="{67453261-A57B-23D5-1D08-47B9B3FDEE5A}"/>
              </a:ext>
            </a:extLst>
          </p:cNvPr>
          <p:cNvSpPr/>
          <p:nvPr/>
        </p:nvSpPr>
        <p:spPr bwMode="auto">
          <a:xfrm>
            <a:off x="438150" y="2783315"/>
            <a:ext cx="1042730" cy="540000"/>
          </a:xfrm>
          <a:prstGeom prst="roundRect">
            <a:avLst>
              <a:gd name="adj" fmla="val 0"/>
            </a:avLst>
          </a:prstGeom>
          <a:solidFill>
            <a:schemeClr val="accent1"/>
          </a:solidFill>
          <a:ln w="12700" algn="ctr">
            <a:solidFill>
              <a:schemeClr val="accent1"/>
            </a:solidFill>
            <a:miter lim="800000"/>
            <a:headEnd/>
            <a:tailEnd/>
          </a:ln>
        </p:spPr>
        <p:txBody>
          <a:bodyPr wrap="none" rtlCol="0" anchor="ctr"/>
          <a:lstStyle/>
          <a:p>
            <a:r>
              <a:rPr lang="en-US" sz="1400" b="1" dirty="0">
                <a:solidFill>
                  <a:schemeClr val="bg1"/>
                </a:solidFill>
              </a:rPr>
              <a:t>Accent 1</a:t>
            </a:r>
          </a:p>
          <a:p>
            <a:r>
              <a:rPr lang="en-US" sz="1400" b="1" dirty="0">
                <a:solidFill>
                  <a:schemeClr val="bg1"/>
                </a:solidFill>
              </a:rPr>
              <a:t>#178CCB</a:t>
            </a:r>
          </a:p>
        </p:txBody>
      </p:sp>
      <p:sp>
        <p:nvSpPr>
          <p:cNvPr id="7" name="Rounded Rectangle 6">
            <a:extLst>
              <a:ext uri="{FF2B5EF4-FFF2-40B4-BE49-F238E27FC236}">
                <a16:creationId xmlns:a16="http://schemas.microsoft.com/office/drawing/2014/main" id="{02460018-AC10-7F93-66DF-BC2678CC45D9}"/>
              </a:ext>
            </a:extLst>
          </p:cNvPr>
          <p:cNvSpPr/>
          <p:nvPr/>
        </p:nvSpPr>
        <p:spPr bwMode="auto">
          <a:xfrm>
            <a:off x="1563764" y="2783315"/>
            <a:ext cx="1042730" cy="540000"/>
          </a:xfrm>
          <a:prstGeom prst="roundRect">
            <a:avLst>
              <a:gd name="adj" fmla="val 0"/>
            </a:avLst>
          </a:prstGeom>
          <a:solidFill>
            <a:schemeClr val="accent1"/>
          </a:solidFill>
          <a:ln w="12700" algn="ctr">
            <a:solidFill>
              <a:schemeClr val="accent1"/>
            </a:solidFill>
            <a:miter lim="800000"/>
            <a:headEnd/>
            <a:tailEnd/>
          </a:ln>
        </p:spPr>
        <p:txBody>
          <a:bodyPr wrap="none" rtlCol="0" anchor="ctr"/>
          <a:lstStyle/>
          <a:p>
            <a:r>
              <a:rPr lang="en-US" sz="1400" b="1" dirty="0"/>
              <a:t>Accent 1</a:t>
            </a:r>
          </a:p>
          <a:p>
            <a:r>
              <a:rPr lang="en-US" sz="1400" b="1" dirty="0"/>
              <a:t>#178CCB</a:t>
            </a:r>
          </a:p>
        </p:txBody>
      </p:sp>
      <p:sp>
        <p:nvSpPr>
          <p:cNvPr id="10" name="Rounded Rectangle 9">
            <a:extLst>
              <a:ext uri="{FF2B5EF4-FFF2-40B4-BE49-F238E27FC236}">
                <a16:creationId xmlns:a16="http://schemas.microsoft.com/office/drawing/2014/main" id="{A10F7ADF-0C7A-C6A7-6DF6-E06F7AB50E6D}"/>
              </a:ext>
            </a:extLst>
          </p:cNvPr>
          <p:cNvSpPr/>
          <p:nvPr/>
        </p:nvSpPr>
        <p:spPr bwMode="auto">
          <a:xfrm>
            <a:off x="2689378" y="2783315"/>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1"/>
                </a:solidFill>
              </a:rPr>
              <a:t>Accent 1</a:t>
            </a:r>
          </a:p>
          <a:p>
            <a:r>
              <a:rPr lang="en-US" sz="1400" b="1" dirty="0">
                <a:solidFill>
                  <a:schemeClr val="accent1"/>
                </a:solidFill>
              </a:rPr>
              <a:t>#178CCB</a:t>
            </a:r>
          </a:p>
        </p:txBody>
      </p:sp>
      <p:sp>
        <p:nvSpPr>
          <p:cNvPr id="26" name="Rounded Rectangle 25">
            <a:extLst>
              <a:ext uri="{FF2B5EF4-FFF2-40B4-BE49-F238E27FC236}">
                <a16:creationId xmlns:a16="http://schemas.microsoft.com/office/drawing/2014/main" id="{084D2962-9830-8E8C-FFC1-AA5E9D768823}"/>
              </a:ext>
            </a:extLst>
          </p:cNvPr>
          <p:cNvSpPr/>
          <p:nvPr/>
        </p:nvSpPr>
        <p:spPr bwMode="auto">
          <a:xfrm>
            <a:off x="3814992" y="2783315"/>
            <a:ext cx="1042730" cy="540000"/>
          </a:xfrm>
          <a:prstGeom prst="roundRect">
            <a:avLst>
              <a:gd name="adj" fmla="val 0"/>
            </a:avLst>
          </a:prstGeom>
          <a:solidFill>
            <a:schemeClr val="accent2"/>
          </a:solidFill>
          <a:ln w="12700" algn="ctr">
            <a:solidFill>
              <a:schemeClr val="accent2"/>
            </a:solidFill>
            <a:miter lim="800000"/>
            <a:headEnd/>
            <a:tailEnd/>
          </a:ln>
        </p:spPr>
        <p:txBody>
          <a:bodyPr wrap="none" rtlCol="0" anchor="ctr"/>
          <a:lstStyle/>
          <a:p>
            <a:r>
              <a:rPr lang="en-US" sz="1400" b="1" dirty="0">
                <a:solidFill>
                  <a:schemeClr val="bg1"/>
                </a:solidFill>
              </a:rPr>
              <a:t>Accent 2</a:t>
            </a:r>
          </a:p>
          <a:p>
            <a:r>
              <a:rPr lang="en-US" sz="1400" b="1" dirty="0">
                <a:solidFill>
                  <a:schemeClr val="bg1"/>
                </a:solidFill>
              </a:rPr>
              <a:t>#16A0AC</a:t>
            </a:r>
          </a:p>
        </p:txBody>
      </p:sp>
      <p:sp>
        <p:nvSpPr>
          <p:cNvPr id="9" name="Rounded Rectangle 8">
            <a:extLst>
              <a:ext uri="{FF2B5EF4-FFF2-40B4-BE49-F238E27FC236}">
                <a16:creationId xmlns:a16="http://schemas.microsoft.com/office/drawing/2014/main" id="{EE50742F-12C5-4DB3-597C-80AE0EBF62E2}"/>
              </a:ext>
            </a:extLst>
          </p:cNvPr>
          <p:cNvSpPr/>
          <p:nvPr/>
        </p:nvSpPr>
        <p:spPr bwMode="auto">
          <a:xfrm>
            <a:off x="4940606" y="2783315"/>
            <a:ext cx="1042730" cy="540000"/>
          </a:xfrm>
          <a:prstGeom prst="roundRect">
            <a:avLst>
              <a:gd name="adj" fmla="val 0"/>
            </a:avLst>
          </a:prstGeom>
          <a:solidFill>
            <a:schemeClr val="accent2"/>
          </a:solidFill>
          <a:ln w="12700" algn="ctr">
            <a:solidFill>
              <a:schemeClr val="accent2"/>
            </a:solidFill>
            <a:miter lim="800000"/>
            <a:headEnd/>
            <a:tailEnd/>
          </a:ln>
        </p:spPr>
        <p:txBody>
          <a:bodyPr wrap="none" rtlCol="0" anchor="ctr"/>
          <a:lstStyle/>
          <a:p>
            <a:r>
              <a:rPr lang="en-US" sz="1400" b="1" dirty="0"/>
              <a:t>Accent 2</a:t>
            </a:r>
          </a:p>
          <a:p>
            <a:r>
              <a:rPr lang="en-US" sz="1400" b="1" dirty="0"/>
              <a:t>#16A0AC</a:t>
            </a:r>
          </a:p>
        </p:txBody>
      </p:sp>
      <p:sp>
        <p:nvSpPr>
          <p:cNvPr id="19" name="Rounded Rectangle 18">
            <a:extLst>
              <a:ext uri="{FF2B5EF4-FFF2-40B4-BE49-F238E27FC236}">
                <a16:creationId xmlns:a16="http://schemas.microsoft.com/office/drawing/2014/main" id="{F6393491-0A7A-2314-9DFD-393181B5028E}"/>
              </a:ext>
            </a:extLst>
          </p:cNvPr>
          <p:cNvSpPr/>
          <p:nvPr/>
        </p:nvSpPr>
        <p:spPr bwMode="auto">
          <a:xfrm>
            <a:off x="6066221" y="2783315"/>
            <a:ext cx="1042730" cy="540000"/>
          </a:xfrm>
          <a:prstGeom prst="roundRect">
            <a:avLst>
              <a:gd name="adj" fmla="val 0"/>
            </a:avLst>
          </a:prstGeom>
          <a:solidFill>
            <a:schemeClr val="bg2"/>
          </a:solidFill>
          <a:ln w="12700" algn="ctr">
            <a:solidFill>
              <a:schemeClr val="tx1"/>
            </a:solidFill>
            <a:miter lim="800000"/>
            <a:headEnd/>
            <a:tailEnd/>
          </a:ln>
        </p:spPr>
        <p:txBody>
          <a:bodyPr wrap="none" rtlCol="0" anchor="ctr"/>
          <a:lstStyle/>
          <a:p>
            <a:r>
              <a:rPr lang="en-US" sz="1400" b="1" dirty="0">
                <a:solidFill>
                  <a:schemeClr val="accent2"/>
                </a:solidFill>
              </a:rPr>
              <a:t>Accent 2</a:t>
            </a:r>
          </a:p>
          <a:p>
            <a:r>
              <a:rPr lang="en-US" sz="1400" b="1" dirty="0">
                <a:solidFill>
                  <a:schemeClr val="accent2"/>
                </a:solidFill>
              </a:rPr>
              <a:t>#16A0AC</a:t>
            </a:r>
          </a:p>
        </p:txBody>
      </p:sp>
      <p:sp>
        <p:nvSpPr>
          <p:cNvPr id="28" name="Rounded Rectangle 27">
            <a:extLst>
              <a:ext uri="{FF2B5EF4-FFF2-40B4-BE49-F238E27FC236}">
                <a16:creationId xmlns:a16="http://schemas.microsoft.com/office/drawing/2014/main" id="{B2A582D1-947C-382B-5857-081BC242C42E}"/>
              </a:ext>
            </a:extLst>
          </p:cNvPr>
          <p:cNvSpPr/>
          <p:nvPr/>
        </p:nvSpPr>
        <p:spPr bwMode="auto">
          <a:xfrm>
            <a:off x="444333" y="3393665"/>
            <a:ext cx="1042730" cy="540000"/>
          </a:xfrm>
          <a:prstGeom prst="roundRect">
            <a:avLst>
              <a:gd name="adj" fmla="val 0"/>
            </a:avLst>
          </a:prstGeom>
          <a:solidFill>
            <a:schemeClr val="accent3"/>
          </a:solidFill>
          <a:ln w="12700" algn="ctr">
            <a:solidFill>
              <a:schemeClr val="accent3"/>
            </a:solidFill>
            <a:miter lim="800000"/>
            <a:headEnd/>
            <a:tailEnd/>
          </a:ln>
        </p:spPr>
        <p:txBody>
          <a:bodyPr wrap="none" rtlCol="0" anchor="ctr"/>
          <a:lstStyle/>
          <a:p>
            <a:r>
              <a:rPr lang="en-US" sz="1400" b="1" dirty="0">
                <a:solidFill>
                  <a:schemeClr val="bg1"/>
                </a:solidFill>
              </a:rPr>
              <a:t>Accent 3</a:t>
            </a:r>
          </a:p>
          <a:p>
            <a:r>
              <a:rPr lang="en-US" sz="1400" b="1" dirty="0">
                <a:solidFill>
                  <a:schemeClr val="bg1"/>
                </a:solidFill>
              </a:rPr>
              <a:t>#32A03E</a:t>
            </a:r>
          </a:p>
        </p:txBody>
      </p:sp>
      <p:sp>
        <p:nvSpPr>
          <p:cNvPr id="8" name="Rounded Rectangle 7">
            <a:extLst>
              <a:ext uri="{FF2B5EF4-FFF2-40B4-BE49-F238E27FC236}">
                <a16:creationId xmlns:a16="http://schemas.microsoft.com/office/drawing/2014/main" id="{37CE67C5-08C6-293E-AC51-765F7F3E67E2}"/>
              </a:ext>
            </a:extLst>
          </p:cNvPr>
          <p:cNvSpPr/>
          <p:nvPr/>
        </p:nvSpPr>
        <p:spPr bwMode="auto">
          <a:xfrm>
            <a:off x="1569642" y="3393665"/>
            <a:ext cx="1042730" cy="540000"/>
          </a:xfrm>
          <a:prstGeom prst="roundRect">
            <a:avLst>
              <a:gd name="adj" fmla="val 0"/>
            </a:avLst>
          </a:prstGeom>
          <a:solidFill>
            <a:schemeClr val="accent3"/>
          </a:solidFill>
          <a:ln w="12700" algn="ctr">
            <a:solidFill>
              <a:schemeClr val="accent3"/>
            </a:solidFill>
            <a:miter lim="800000"/>
            <a:headEnd/>
            <a:tailEnd/>
          </a:ln>
        </p:spPr>
        <p:txBody>
          <a:bodyPr wrap="none" rtlCol="0" anchor="ctr"/>
          <a:lstStyle/>
          <a:p>
            <a:r>
              <a:rPr lang="en-US" sz="1400" b="1" dirty="0"/>
              <a:t>Accent 3</a:t>
            </a:r>
          </a:p>
          <a:p>
            <a:r>
              <a:rPr lang="en-US" sz="1400" b="1" dirty="0"/>
              <a:t>#32A03E</a:t>
            </a:r>
          </a:p>
        </p:txBody>
      </p:sp>
      <p:sp>
        <p:nvSpPr>
          <p:cNvPr id="12" name="Rounded Rectangle 11">
            <a:extLst>
              <a:ext uri="{FF2B5EF4-FFF2-40B4-BE49-F238E27FC236}">
                <a16:creationId xmlns:a16="http://schemas.microsoft.com/office/drawing/2014/main" id="{AC756AF4-A4C4-BF3E-863D-EC4A3F1C47BE}"/>
              </a:ext>
            </a:extLst>
          </p:cNvPr>
          <p:cNvSpPr/>
          <p:nvPr/>
        </p:nvSpPr>
        <p:spPr bwMode="auto">
          <a:xfrm>
            <a:off x="2687241" y="3393665"/>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3"/>
                </a:solidFill>
              </a:rPr>
              <a:t>Accent 3</a:t>
            </a:r>
          </a:p>
          <a:p>
            <a:r>
              <a:rPr lang="en-US" sz="1400" b="1" dirty="0">
                <a:solidFill>
                  <a:schemeClr val="accent3"/>
                </a:solidFill>
              </a:rPr>
              <a:t>#32A03E</a:t>
            </a:r>
          </a:p>
        </p:txBody>
      </p:sp>
      <p:sp>
        <p:nvSpPr>
          <p:cNvPr id="23" name="Rounded Rectangle 22">
            <a:extLst>
              <a:ext uri="{FF2B5EF4-FFF2-40B4-BE49-F238E27FC236}">
                <a16:creationId xmlns:a16="http://schemas.microsoft.com/office/drawing/2014/main" id="{A9B5088F-AD41-FCC2-1628-7E0C69FC25D8}"/>
              </a:ext>
            </a:extLst>
          </p:cNvPr>
          <p:cNvSpPr/>
          <p:nvPr/>
        </p:nvSpPr>
        <p:spPr bwMode="auto">
          <a:xfrm>
            <a:off x="3814077" y="3393665"/>
            <a:ext cx="1042730" cy="540000"/>
          </a:xfrm>
          <a:prstGeom prst="roundRect">
            <a:avLst>
              <a:gd name="adj" fmla="val 0"/>
            </a:avLst>
          </a:prstGeom>
          <a:solidFill>
            <a:schemeClr val="accent4"/>
          </a:solidFill>
          <a:ln w="12700" algn="ctr">
            <a:solidFill>
              <a:schemeClr val="accent4"/>
            </a:solidFill>
            <a:miter lim="800000"/>
            <a:headEnd/>
            <a:tailEnd/>
          </a:ln>
        </p:spPr>
        <p:txBody>
          <a:bodyPr wrap="none" rtlCol="0" anchor="ctr"/>
          <a:lstStyle/>
          <a:p>
            <a:r>
              <a:rPr lang="en-US" sz="1400" b="1" dirty="0">
                <a:solidFill>
                  <a:schemeClr val="bg1"/>
                </a:solidFill>
              </a:rPr>
              <a:t>Accent 4</a:t>
            </a:r>
          </a:p>
          <a:p>
            <a:r>
              <a:rPr lang="en-US" sz="1400" b="1" dirty="0">
                <a:solidFill>
                  <a:schemeClr val="bg1"/>
                </a:solidFill>
              </a:rPr>
              <a:t>#6E61D7</a:t>
            </a:r>
          </a:p>
        </p:txBody>
      </p:sp>
      <p:sp>
        <p:nvSpPr>
          <p:cNvPr id="21" name="Rounded Rectangle 20">
            <a:extLst>
              <a:ext uri="{FF2B5EF4-FFF2-40B4-BE49-F238E27FC236}">
                <a16:creationId xmlns:a16="http://schemas.microsoft.com/office/drawing/2014/main" id="{75437EE7-641D-9637-C975-2EAC3D8AF572}"/>
              </a:ext>
            </a:extLst>
          </p:cNvPr>
          <p:cNvSpPr/>
          <p:nvPr/>
        </p:nvSpPr>
        <p:spPr bwMode="auto">
          <a:xfrm>
            <a:off x="4940913" y="3393665"/>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4"/>
                </a:solidFill>
              </a:rPr>
              <a:t>Accent 4</a:t>
            </a:r>
          </a:p>
          <a:p>
            <a:r>
              <a:rPr lang="en-US" sz="1400" b="1" dirty="0">
                <a:solidFill>
                  <a:schemeClr val="accent4"/>
                </a:solidFill>
              </a:rPr>
              <a:t>#6E61D7</a:t>
            </a:r>
          </a:p>
        </p:txBody>
      </p:sp>
      <p:sp>
        <p:nvSpPr>
          <p:cNvPr id="27" name="Rounded Rectangle 26">
            <a:extLst>
              <a:ext uri="{FF2B5EF4-FFF2-40B4-BE49-F238E27FC236}">
                <a16:creationId xmlns:a16="http://schemas.microsoft.com/office/drawing/2014/main" id="{817D205B-A0B8-499B-2453-B4F69046216F}"/>
              </a:ext>
            </a:extLst>
          </p:cNvPr>
          <p:cNvSpPr/>
          <p:nvPr/>
        </p:nvSpPr>
        <p:spPr bwMode="auto">
          <a:xfrm>
            <a:off x="436623" y="3991425"/>
            <a:ext cx="1042730" cy="540000"/>
          </a:xfrm>
          <a:prstGeom prst="roundRect">
            <a:avLst>
              <a:gd name="adj" fmla="val 0"/>
            </a:avLst>
          </a:prstGeom>
          <a:solidFill>
            <a:schemeClr val="accent5"/>
          </a:solidFill>
          <a:ln w="12700" algn="ctr">
            <a:solidFill>
              <a:schemeClr val="accent5"/>
            </a:solidFill>
            <a:miter lim="800000"/>
            <a:headEnd/>
            <a:tailEnd/>
          </a:ln>
        </p:spPr>
        <p:txBody>
          <a:bodyPr wrap="none" rtlCol="0" anchor="ctr"/>
          <a:lstStyle/>
          <a:p>
            <a:r>
              <a:rPr lang="en-US" sz="1400" b="1" dirty="0">
                <a:solidFill>
                  <a:schemeClr val="bg1"/>
                </a:solidFill>
              </a:rPr>
              <a:t>Accent 5</a:t>
            </a:r>
          </a:p>
          <a:p>
            <a:r>
              <a:rPr lang="en-US" sz="1400" b="1" dirty="0">
                <a:solidFill>
                  <a:schemeClr val="bg1"/>
                </a:solidFill>
              </a:rPr>
              <a:t>#A238BA</a:t>
            </a:r>
          </a:p>
        </p:txBody>
      </p:sp>
      <p:sp>
        <p:nvSpPr>
          <p:cNvPr id="24" name="Rounded Rectangle 23">
            <a:extLst>
              <a:ext uri="{FF2B5EF4-FFF2-40B4-BE49-F238E27FC236}">
                <a16:creationId xmlns:a16="http://schemas.microsoft.com/office/drawing/2014/main" id="{062C5F32-0C3D-A772-1DA8-D384ADD12C73}"/>
              </a:ext>
            </a:extLst>
          </p:cNvPr>
          <p:cNvSpPr/>
          <p:nvPr/>
        </p:nvSpPr>
        <p:spPr bwMode="auto">
          <a:xfrm>
            <a:off x="1563459" y="3991425"/>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5"/>
                </a:solidFill>
              </a:rPr>
              <a:t>Accent 5</a:t>
            </a:r>
          </a:p>
          <a:p>
            <a:r>
              <a:rPr lang="en-US" sz="1400" b="1" dirty="0">
                <a:solidFill>
                  <a:schemeClr val="accent5"/>
                </a:solidFill>
              </a:rPr>
              <a:t>#A238BA</a:t>
            </a:r>
          </a:p>
        </p:txBody>
      </p:sp>
      <p:sp>
        <p:nvSpPr>
          <p:cNvPr id="25" name="Rounded Rectangle 24">
            <a:extLst>
              <a:ext uri="{FF2B5EF4-FFF2-40B4-BE49-F238E27FC236}">
                <a16:creationId xmlns:a16="http://schemas.microsoft.com/office/drawing/2014/main" id="{53F0D220-9DCC-0121-FCA3-679134135758}"/>
              </a:ext>
            </a:extLst>
          </p:cNvPr>
          <p:cNvSpPr/>
          <p:nvPr/>
        </p:nvSpPr>
        <p:spPr bwMode="auto">
          <a:xfrm>
            <a:off x="2680002" y="3991425"/>
            <a:ext cx="1042730" cy="540000"/>
          </a:xfrm>
          <a:prstGeom prst="roundRect">
            <a:avLst>
              <a:gd name="adj" fmla="val 0"/>
            </a:avLst>
          </a:prstGeom>
          <a:solidFill>
            <a:schemeClr val="accent6"/>
          </a:solidFill>
          <a:ln w="12700" algn="ctr">
            <a:solidFill>
              <a:schemeClr val="accent6"/>
            </a:solidFill>
            <a:miter lim="800000"/>
            <a:headEnd/>
            <a:tailEnd/>
          </a:ln>
        </p:spPr>
        <p:txBody>
          <a:bodyPr wrap="none" rtlCol="0" anchor="ctr"/>
          <a:lstStyle/>
          <a:p>
            <a:r>
              <a:rPr lang="en-US" sz="1400" b="1" dirty="0">
                <a:solidFill>
                  <a:schemeClr val="bg1"/>
                </a:solidFill>
              </a:rPr>
              <a:t>Accent 6</a:t>
            </a:r>
          </a:p>
          <a:p>
            <a:r>
              <a:rPr lang="en-US" sz="1400" b="1" dirty="0">
                <a:solidFill>
                  <a:schemeClr val="bg1"/>
                </a:solidFill>
              </a:rPr>
              <a:t>#C32882</a:t>
            </a:r>
          </a:p>
        </p:txBody>
      </p:sp>
      <p:sp>
        <p:nvSpPr>
          <p:cNvPr id="30" name="Rounded Rectangle 29">
            <a:extLst>
              <a:ext uri="{FF2B5EF4-FFF2-40B4-BE49-F238E27FC236}">
                <a16:creationId xmlns:a16="http://schemas.microsoft.com/office/drawing/2014/main" id="{DB91777B-D60E-9BA7-00DF-628F646702EE}"/>
              </a:ext>
            </a:extLst>
          </p:cNvPr>
          <p:cNvSpPr/>
          <p:nvPr/>
        </p:nvSpPr>
        <p:spPr bwMode="auto">
          <a:xfrm>
            <a:off x="3806837" y="3991425"/>
            <a:ext cx="1042730" cy="540000"/>
          </a:xfrm>
          <a:prstGeom prst="roundRect">
            <a:avLst>
              <a:gd name="adj" fmla="val 0"/>
            </a:avLst>
          </a:prstGeom>
          <a:solidFill>
            <a:schemeClr val="bg1"/>
          </a:solidFill>
          <a:ln w="12700" algn="ctr">
            <a:solidFill>
              <a:schemeClr val="tx1"/>
            </a:solidFill>
            <a:miter lim="800000"/>
            <a:headEnd/>
            <a:tailEnd/>
          </a:ln>
        </p:spPr>
        <p:txBody>
          <a:bodyPr wrap="none" rtlCol="0" anchor="ctr"/>
          <a:lstStyle/>
          <a:p>
            <a:r>
              <a:rPr lang="en-US" sz="1400" b="1" dirty="0">
                <a:solidFill>
                  <a:schemeClr val="accent6"/>
                </a:solidFill>
              </a:rPr>
              <a:t>Accent 6</a:t>
            </a:r>
          </a:p>
          <a:p>
            <a:r>
              <a:rPr lang="en-US" sz="1400" b="1" dirty="0">
                <a:solidFill>
                  <a:schemeClr val="accent6"/>
                </a:solidFill>
              </a:rPr>
              <a:t>#C32882</a:t>
            </a:r>
          </a:p>
        </p:txBody>
      </p:sp>
      <p:sp>
        <p:nvSpPr>
          <p:cNvPr id="3" name="Text Placeholder 3">
            <a:extLst>
              <a:ext uri="{FF2B5EF4-FFF2-40B4-BE49-F238E27FC236}">
                <a16:creationId xmlns:a16="http://schemas.microsoft.com/office/drawing/2014/main" id="{FBBB0F45-DEF2-820D-BC95-1528E20357E8}"/>
              </a:ext>
              <a:ext uri="{C183D7F6-B498-43B3-948B-1728B52AA6E4}">
                <adec:decorative xmlns:adec="http://schemas.microsoft.com/office/drawing/2017/decorative" val="0"/>
              </a:ext>
            </a:extLst>
          </p:cNvPr>
          <p:cNvSpPr txBox="1">
            <a:spLocks/>
          </p:cNvSpPr>
          <p:nvPr/>
        </p:nvSpPr>
        <p:spPr>
          <a:xfrm>
            <a:off x="4940606" y="3972953"/>
            <a:ext cx="3506833" cy="540000"/>
          </a:xfrm>
          <a:prstGeom prst="rect">
            <a:avLst/>
          </a:prstGeom>
        </p:spPr>
        <p:txBody>
          <a:bodyPr vert="horz" lIns="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1pPr>
            <a:lvl2pPr marL="226800" indent="-227007" algn="l" defTabSz="640064" rtl="0" eaLnBrk="1" latinLnBrk="0" hangingPunct="1">
              <a:lnSpc>
                <a:spcPct val="100000"/>
              </a:lnSpc>
              <a:spcBef>
                <a:spcPts val="0"/>
              </a:spcBef>
              <a:spcAft>
                <a:spcPts val="400"/>
              </a:spcAft>
              <a:buClr>
                <a:schemeClr val="accent1"/>
              </a:buClr>
              <a:buSzPct val="10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2pPr>
            <a:lvl3pPr marL="514800" indent="-226800" algn="l" defTabSz="640064" rtl="0" eaLnBrk="1" latinLnBrk="0" hangingPunct="1">
              <a:lnSpc>
                <a:spcPct val="100000"/>
              </a:lnSpc>
              <a:spcBef>
                <a:spcPts val="0"/>
              </a:spcBef>
              <a:spcAft>
                <a:spcPts val="400"/>
              </a:spcAft>
              <a:buClr>
                <a:schemeClr val="tx2"/>
              </a:buClr>
              <a:buSzPct val="100000"/>
              <a:buFont typeface="System Font Regular"/>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802800" indent="-2268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1080000" indent="-227007" algn="l" defTabSz="640064" rtl="0" eaLnBrk="1" latinLnBrk="0" hangingPunct="1">
              <a:lnSpc>
                <a:spcPct val="100000"/>
              </a:lnSpc>
              <a:spcBef>
                <a:spcPts val="0"/>
              </a:spcBef>
              <a:spcAft>
                <a:spcPts val="1000"/>
              </a:spcAft>
              <a:buClr>
                <a:schemeClr val="tx1"/>
              </a:buClr>
              <a:buSzPct val="100000"/>
              <a:buFont typeface="System Font Regular"/>
              <a:buChar char="-"/>
              <a:defRPr lang="en-US" sz="14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ct val="200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r>
              <a:rPr lang="en-US" sz="1200" dirty="0"/>
              <a:t>Large text is defined as bold text at 14 pt or larger, or regular text at 18 pt or larger, in accordance with WCAG guidelines.</a:t>
            </a:r>
            <a:endParaRPr lang="en-US" sz="1100" dirty="0"/>
          </a:p>
        </p:txBody>
      </p:sp>
      <p:sp>
        <p:nvSpPr>
          <p:cNvPr id="33" name="Slide Number Placeholder 2">
            <a:extLst>
              <a:ext uri="{FF2B5EF4-FFF2-40B4-BE49-F238E27FC236}">
                <a16:creationId xmlns:a16="http://schemas.microsoft.com/office/drawing/2014/main" id="{518F610C-9D82-E73D-2CC3-358318459D9F}"/>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6</a:t>
            </a:fld>
            <a:endParaRPr lang="en-US" dirty="0"/>
          </a:p>
        </p:txBody>
      </p:sp>
      <p:sp>
        <p:nvSpPr>
          <p:cNvPr id="34" name="Footer Placeholder 1">
            <a:extLst>
              <a:ext uri="{FF2B5EF4-FFF2-40B4-BE49-F238E27FC236}">
                <a16:creationId xmlns:a16="http://schemas.microsoft.com/office/drawing/2014/main" id="{A2DF40E8-C418-4CA9-CD6C-CB5C4B8FAD58}"/>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dirty="0"/>
              <a:t>How To Use This Template</a:t>
            </a:r>
          </a:p>
        </p:txBody>
      </p:sp>
      <p:sp>
        <p:nvSpPr>
          <p:cNvPr id="32" name="Text Placeholder 4">
            <a:extLst>
              <a:ext uri="{FF2B5EF4-FFF2-40B4-BE49-F238E27FC236}">
                <a16:creationId xmlns:a16="http://schemas.microsoft.com/office/drawing/2014/main" id="{BCF828F8-718A-0DE2-FD81-5485EA6C7FEF}"/>
              </a:ext>
              <a:ext uri="{C183D7F6-B498-43B3-948B-1728B52AA6E4}">
                <adec:decorative xmlns:adec="http://schemas.microsoft.com/office/drawing/2017/decorative" val="1"/>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latin typeface="+mn-lt"/>
              </a:rPr>
              <a:t>Delete this slide before presenting</a:t>
            </a:r>
          </a:p>
        </p:txBody>
      </p:sp>
    </p:spTree>
    <p:extLst>
      <p:ext uri="{BB962C8B-B14F-4D97-AF65-F5344CB8AC3E}">
        <p14:creationId xmlns:p14="http://schemas.microsoft.com/office/powerpoint/2010/main" val="41344280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3585" y="318751"/>
            <a:ext cx="8173580" cy="458587"/>
          </a:xfrm>
        </p:spPr>
        <p:txBody>
          <a:bodyPr/>
          <a:lstStyle/>
          <a:p>
            <a:r>
              <a:rPr lang="en-US" dirty="0"/>
              <a:t>Additional Brand Guidelines</a:t>
            </a:r>
          </a:p>
        </p:txBody>
      </p:sp>
      <p:sp>
        <p:nvSpPr>
          <p:cNvPr id="5" name="Text Placeholder 4"/>
          <p:cNvSpPr>
            <a:spLocks noGrp="1"/>
          </p:cNvSpPr>
          <p:nvPr>
            <p:ph type="body" sz="quarter" idx="15"/>
          </p:nvPr>
        </p:nvSpPr>
        <p:spPr>
          <a:xfrm>
            <a:off x="457202" y="695741"/>
            <a:ext cx="8169964" cy="334897"/>
          </a:xfrm>
        </p:spPr>
        <p:txBody>
          <a:bodyPr/>
          <a:lstStyle/>
          <a:p>
            <a:r>
              <a:rPr lang="en-US" dirty="0"/>
              <a:t>Please follow these guidelines to keep your </a:t>
            </a:r>
            <a:br>
              <a:rPr lang="en-US" dirty="0"/>
            </a:br>
            <a:r>
              <a:rPr lang="en-US" dirty="0"/>
              <a:t>presentation accessible and brand-consistent.</a:t>
            </a:r>
          </a:p>
        </p:txBody>
      </p:sp>
      <p:sp>
        <p:nvSpPr>
          <p:cNvPr id="6" name="Content Placeholder 5"/>
          <p:cNvSpPr>
            <a:spLocks noGrp="1"/>
          </p:cNvSpPr>
          <p:nvPr>
            <p:ph type="body" sz="quarter" idx="20"/>
          </p:nvPr>
        </p:nvSpPr>
        <p:spPr>
          <a:xfrm>
            <a:off x="449886" y="1420813"/>
            <a:ext cx="3826840" cy="2852737"/>
          </a:xfrm>
        </p:spPr>
        <p:txBody>
          <a:bodyPr/>
          <a:lstStyle/>
          <a:p>
            <a:pPr marL="0" lvl="1" indent="0">
              <a:buNone/>
            </a:pPr>
            <a:r>
              <a:rPr lang="en-US" dirty="0"/>
              <a:t>Text Size</a:t>
            </a:r>
          </a:p>
          <a:p>
            <a:pPr lvl="1"/>
            <a:r>
              <a:rPr lang="en-US" dirty="0"/>
              <a:t>Header</a:t>
            </a:r>
          </a:p>
          <a:p>
            <a:pPr lvl="2"/>
            <a:r>
              <a:rPr lang="en-US" dirty="0"/>
              <a:t>Times New Roman 36pt</a:t>
            </a:r>
          </a:p>
          <a:p>
            <a:pPr lvl="1"/>
            <a:r>
              <a:rPr lang="en-US" dirty="0"/>
              <a:t>Sub-header</a:t>
            </a:r>
          </a:p>
          <a:p>
            <a:pPr lvl="2"/>
            <a:r>
              <a:rPr lang="en-US" dirty="0"/>
              <a:t>Arial 18pt</a:t>
            </a:r>
          </a:p>
          <a:p>
            <a:pPr lvl="1"/>
            <a:r>
              <a:rPr lang="en-US" dirty="0"/>
              <a:t>Content</a:t>
            </a:r>
          </a:p>
          <a:p>
            <a:pPr lvl="2"/>
            <a:r>
              <a:rPr lang="en-US" dirty="0"/>
              <a:t>Arial 18pt</a:t>
            </a:r>
          </a:p>
          <a:p>
            <a:pPr lvl="2"/>
            <a:r>
              <a:rPr lang="en-US" dirty="0"/>
              <a:t>No smaller than 14pt </a:t>
            </a:r>
            <a:br>
              <a:rPr lang="en-US" dirty="0"/>
            </a:br>
            <a:r>
              <a:rPr lang="en-US" dirty="0"/>
              <a:t>when needed</a:t>
            </a:r>
          </a:p>
          <a:p>
            <a:endParaRPr lang="en-US" dirty="0"/>
          </a:p>
        </p:txBody>
      </p:sp>
      <p:sp>
        <p:nvSpPr>
          <p:cNvPr id="7" name="Content Placeholder 6"/>
          <p:cNvSpPr>
            <a:spLocks noGrp="1"/>
          </p:cNvSpPr>
          <p:nvPr>
            <p:ph type="body" sz="quarter" idx="21"/>
          </p:nvPr>
        </p:nvSpPr>
        <p:spPr>
          <a:xfrm>
            <a:off x="4778375" y="1420812"/>
            <a:ext cx="3838575" cy="2852737"/>
          </a:xfrm>
        </p:spPr>
        <p:txBody>
          <a:bodyPr/>
          <a:lstStyle/>
          <a:p>
            <a:pPr marL="0" lvl="1" indent="0">
              <a:buNone/>
            </a:pPr>
            <a:r>
              <a:rPr lang="en-US" dirty="0"/>
              <a:t>Pattern Usage</a:t>
            </a:r>
          </a:p>
          <a:p>
            <a:pPr lvl="1"/>
            <a:r>
              <a:rPr lang="en-US" dirty="0"/>
              <a:t>DO NOT </a:t>
            </a:r>
          </a:p>
          <a:p>
            <a:pPr lvl="2"/>
            <a:r>
              <a:rPr lang="en-US" dirty="0"/>
              <a:t>Stretch patterns</a:t>
            </a:r>
          </a:p>
          <a:p>
            <a:pPr lvl="2"/>
            <a:r>
              <a:rPr lang="en-US" dirty="0"/>
              <a:t>Crop pattern mid-page</a:t>
            </a:r>
          </a:p>
          <a:p>
            <a:pPr lvl="2"/>
            <a:r>
              <a:rPr lang="en-US" dirty="0"/>
              <a:t>Use more than one pattern per page</a:t>
            </a:r>
          </a:p>
          <a:p>
            <a:pPr lvl="2"/>
            <a:r>
              <a:rPr lang="en-US" dirty="0"/>
              <a:t>Use pattern outside master template</a:t>
            </a:r>
          </a:p>
          <a:p>
            <a:pPr lvl="2"/>
            <a:r>
              <a:rPr lang="en-US" dirty="0"/>
              <a:t>Use pattern when picture is present (vice versa)</a:t>
            </a:r>
          </a:p>
        </p:txBody>
      </p:sp>
      <p:sp>
        <p:nvSpPr>
          <p:cNvPr id="9" name="Slide Number Placeholder 8">
            <a:extLst>
              <a:ext uri="{FF2B5EF4-FFF2-40B4-BE49-F238E27FC236}">
                <a16:creationId xmlns:a16="http://schemas.microsoft.com/office/drawing/2014/main" id="{13CF2B49-568B-F144-B6A1-70087F1CC2C4}"/>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7</a:t>
            </a:fld>
            <a:endParaRPr lang="en-US" dirty="0"/>
          </a:p>
        </p:txBody>
      </p:sp>
      <p:sp>
        <p:nvSpPr>
          <p:cNvPr id="8" name="Footer Placeholder 7">
            <a:extLst>
              <a:ext uri="{FF2B5EF4-FFF2-40B4-BE49-F238E27FC236}">
                <a16:creationId xmlns:a16="http://schemas.microsoft.com/office/drawing/2014/main" id="{CA836D1E-5A46-7B45-AB94-E9CCFBE1C31B}"/>
              </a:ext>
            </a:extLst>
          </p:cNvPr>
          <p:cNvSpPr>
            <a:spLocks noGrp="1"/>
          </p:cNvSpPr>
          <p:nvPr>
            <p:ph type="ftr" sz="quarter" idx="12"/>
          </p:nvPr>
        </p:nvSpPr>
        <p:spPr>
          <a:xfrm>
            <a:off x="561600" y="4852597"/>
            <a:ext cx="4310907" cy="103485"/>
          </a:xfrm>
        </p:spPr>
        <p:txBody>
          <a:bodyPr/>
          <a:lstStyle/>
          <a:p>
            <a:r>
              <a:rPr lang="en-US" dirty="0"/>
              <a:t>How To Use This Template</a:t>
            </a:r>
          </a:p>
        </p:txBody>
      </p:sp>
      <p:sp>
        <p:nvSpPr>
          <p:cNvPr id="21" name="Text Placeholder 4">
            <a:extLst>
              <a:ext uri="{FF2B5EF4-FFF2-40B4-BE49-F238E27FC236}">
                <a16:creationId xmlns:a16="http://schemas.microsoft.com/office/drawing/2014/main" id="{03ADF514-0E49-AD48-7175-58B490E4386A}"/>
              </a:ext>
            </a:extLst>
          </p:cNvPr>
          <p:cNvSpPr txBox="1">
            <a:spLocks/>
          </p:cNvSpPr>
          <p:nvPr/>
        </p:nvSpPr>
        <p:spPr>
          <a:xfrm>
            <a:off x="5233670" y="1"/>
            <a:ext cx="3910330" cy="381000"/>
          </a:xfrm>
          <a:prstGeom prst="rect">
            <a:avLst/>
          </a:prstGeom>
          <a:solidFill>
            <a:srgbClr val="FFFF00"/>
          </a:solidFill>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24"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08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23"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chemeClr val="bg1"/>
                </a:solidFill>
                <a:latin typeface="+mn-lt"/>
              </a:rPr>
              <a:t>Delete this slide before presenting</a:t>
            </a:r>
          </a:p>
        </p:txBody>
      </p:sp>
    </p:spTree>
    <p:extLst>
      <p:ext uri="{BB962C8B-B14F-4D97-AF65-F5344CB8AC3E}">
        <p14:creationId xmlns:p14="http://schemas.microsoft.com/office/powerpoint/2010/main" val="378840279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5ED416-6ACF-4590-B95E-0C812193589B}"/>
              </a:ext>
              <a:ext uri="{C183D7F6-B498-43B3-948B-1728B52AA6E4}">
                <adec:decorative xmlns:adec="http://schemas.microsoft.com/office/drawing/2017/decorative" val="1"/>
              </a:ext>
            </a:extLst>
          </p:cNvPr>
          <p:cNvSpPr>
            <a:spLocks noGrp="1"/>
          </p:cNvSpPr>
          <p:nvPr>
            <p:ph type="ftr" sz="quarter" idx="12"/>
          </p:nvPr>
        </p:nvSpPr>
        <p:spPr>
          <a:xfrm>
            <a:off x="573552" y="4852597"/>
            <a:ext cx="4310907" cy="103485"/>
          </a:xfrm>
        </p:spPr>
        <p:txBody>
          <a:bodyPr/>
          <a:lstStyle/>
          <a:p>
            <a:r>
              <a:rPr lang="en-US" dirty="0"/>
              <a:t>How To Use This Template</a:t>
            </a:r>
          </a:p>
        </p:txBody>
      </p:sp>
      <p:sp>
        <p:nvSpPr>
          <p:cNvPr id="3" name="Slide Number Placeholder 2">
            <a:extLst>
              <a:ext uri="{FF2B5EF4-FFF2-40B4-BE49-F238E27FC236}">
                <a16:creationId xmlns:a16="http://schemas.microsoft.com/office/drawing/2014/main" id="{BD4C8691-37F6-406D-B7AC-07DFC735C89A}"/>
              </a:ext>
              <a:ext uri="{C183D7F6-B498-43B3-948B-1728B52AA6E4}">
                <adec:decorative xmlns:adec="http://schemas.microsoft.com/office/drawing/2017/decorative" val="1"/>
              </a:ext>
            </a:extLst>
          </p:cNvPr>
          <p:cNvSpPr>
            <a:spLocks noGrp="1"/>
          </p:cNvSpPr>
          <p:nvPr>
            <p:ph type="sldNum" sz="quarter" idx="13"/>
          </p:nvPr>
        </p:nvSpPr>
        <p:spPr>
          <a:xfrm>
            <a:off x="297507" y="4852597"/>
            <a:ext cx="246061" cy="103957"/>
          </a:xfrm>
        </p:spPr>
        <p:txBody>
          <a:bodyPr/>
          <a:lstStyle/>
          <a:p>
            <a:fld id="{7BCC8D0D-EAEC-449D-9161-023DFF90F2E2}" type="slidenum">
              <a:rPr lang="en-US" smtClean="0"/>
              <a:pPr/>
              <a:t>8</a:t>
            </a:fld>
            <a:endParaRPr lang="en-US" dirty="0"/>
          </a:p>
        </p:txBody>
      </p:sp>
      <p:sp>
        <p:nvSpPr>
          <p:cNvPr id="4" name="Title 3">
            <a:extLst>
              <a:ext uri="{FF2B5EF4-FFF2-40B4-BE49-F238E27FC236}">
                <a16:creationId xmlns:a16="http://schemas.microsoft.com/office/drawing/2014/main" id="{CBE962BF-999F-420C-8544-0238CD8F95C3}"/>
              </a:ext>
            </a:extLst>
          </p:cNvPr>
          <p:cNvSpPr>
            <a:spLocks noGrp="1"/>
          </p:cNvSpPr>
          <p:nvPr>
            <p:ph type="title"/>
          </p:nvPr>
        </p:nvSpPr>
        <p:spPr>
          <a:xfrm>
            <a:off x="453585" y="318751"/>
            <a:ext cx="8173580" cy="458587"/>
          </a:xfrm>
        </p:spPr>
        <p:txBody>
          <a:bodyPr/>
          <a:lstStyle/>
          <a:p>
            <a:r>
              <a:rPr lang="en-US" dirty="0"/>
              <a:t>Accessible PowerPoint Best Practices</a:t>
            </a:r>
          </a:p>
        </p:txBody>
      </p:sp>
      <p:sp>
        <p:nvSpPr>
          <p:cNvPr id="5" name="Text Placeholder 4">
            <a:extLst>
              <a:ext uri="{FF2B5EF4-FFF2-40B4-BE49-F238E27FC236}">
                <a16:creationId xmlns:a16="http://schemas.microsoft.com/office/drawing/2014/main" id="{1CBE8BAC-D545-4C11-B022-561160E2F586}"/>
              </a:ext>
            </a:extLst>
          </p:cNvPr>
          <p:cNvSpPr>
            <a:spLocks noGrp="1"/>
          </p:cNvSpPr>
          <p:nvPr>
            <p:ph type="body" sz="quarter" idx="15"/>
          </p:nvPr>
        </p:nvSpPr>
        <p:spPr>
          <a:xfrm>
            <a:off x="457202" y="695741"/>
            <a:ext cx="8169964" cy="357809"/>
          </a:xfrm>
        </p:spPr>
        <p:txBody>
          <a:bodyPr/>
          <a:lstStyle/>
          <a:p>
            <a:r>
              <a:rPr lang="en-US" dirty="0">
                <a:solidFill>
                  <a:srgbClr val="FFFF00"/>
                </a:solidFill>
              </a:rPr>
              <a:t>Delete this slide before presenting</a:t>
            </a:r>
          </a:p>
          <a:p>
            <a:endParaRPr lang="en-US" dirty="0">
              <a:solidFill>
                <a:srgbClr val="FFFF00"/>
              </a:solidFill>
            </a:endParaRPr>
          </a:p>
        </p:txBody>
      </p:sp>
      <p:sp>
        <p:nvSpPr>
          <p:cNvPr id="6" name="Content Placeholder 5">
            <a:extLst>
              <a:ext uri="{FF2B5EF4-FFF2-40B4-BE49-F238E27FC236}">
                <a16:creationId xmlns:a16="http://schemas.microsoft.com/office/drawing/2014/main" id="{55056330-C7EB-48E8-B60B-4C6FF73F2F0A}"/>
              </a:ext>
            </a:extLst>
          </p:cNvPr>
          <p:cNvSpPr>
            <a:spLocks noGrp="1"/>
          </p:cNvSpPr>
          <p:nvPr>
            <p:ph idx="1"/>
          </p:nvPr>
        </p:nvSpPr>
        <p:spPr>
          <a:xfrm>
            <a:off x="459685" y="1401417"/>
            <a:ext cx="8137665" cy="2932045"/>
          </a:xfrm>
        </p:spPr>
        <p:txBody>
          <a:bodyPr vert="horz" lIns="91440" tIns="45720" rIns="91440" bIns="45720" rtlCol="0" anchor="t">
            <a:noAutofit/>
          </a:bodyPr>
          <a:lstStyle/>
          <a:p>
            <a:pPr lvl="1"/>
            <a:r>
              <a:rPr lang="en-US" dirty="0"/>
              <a:t>UCSF PowerPoint templates have built-in, predesigned slide designs that contain placeholders for text, videos, pictures, and more. They also contain all the formatting, such as theme colors, fonts, and reading order. </a:t>
            </a:r>
          </a:p>
          <a:p>
            <a:pPr lvl="1"/>
            <a:r>
              <a:rPr lang="en-US" dirty="0"/>
              <a:t>Using the built-in tools in your template is critical in creating an accessible final product. </a:t>
            </a:r>
          </a:p>
          <a:p>
            <a:pPr lvl="1"/>
            <a:r>
              <a:rPr lang="en-US" dirty="0"/>
              <a:t>Creating your own text boxes will result in a non-accessible file.</a:t>
            </a:r>
          </a:p>
          <a:p>
            <a:endParaRPr lang="en-US" dirty="0"/>
          </a:p>
        </p:txBody>
      </p:sp>
    </p:spTree>
    <p:extLst>
      <p:ext uri="{BB962C8B-B14F-4D97-AF65-F5344CB8AC3E}">
        <p14:creationId xmlns:p14="http://schemas.microsoft.com/office/powerpoint/2010/main" val="7738782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0784FD-179A-4F5F-BBA9-6CD769C10BAA}"/>
              </a:ext>
            </a:extLst>
          </p:cNvPr>
          <p:cNvSpPr>
            <a:spLocks noGrp="1"/>
          </p:cNvSpPr>
          <p:nvPr>
            <p:ph type="title"/>
          </p:nvPr>
        </p:nvSpPr>
        <p:spPr>
          <a:xfrm>
            <a:off x="453585" y="318751"/>
            <a:ext cx="8173580" cy="458587"/>
          </a:xfrm>
        </p:spPr>
        <p:txBody>
          <a:bodyPr/>
          <a:lstStyle/>
          <a:p>
            <a:r>
              <a:rPr lang="en-US" dirty="0"/>
              <a:t>Check Reading Order</a:t>
            </a:r>
          </a:p>
        </p:txBody>
      </p:sp>
      <p:sp>
        <p:nvSpPr>
          <p:cNvPr id="5" name="Text Placeholder 4">
            <a:extLst>
              <a:ext uri="{FF2B5EF4-FFF2-40B4-BE49-F238E27FC236}">
                <a16:creationId xmlns:a16="http://schemas.microsoft.com/office/drawing/2014/main" id="{E818DC36-AA3D-4BFA-AADD-264DBDFE6EBB}"/>
              </a:ext>
            </a:extLst>
          </p:cNvPr>
          <p:cNvSpPr>
            <a:spLocks noGrp="1"/>
          </p:cNvSpPr>
          <p:nvPr>
            <p:ph type="body" sz="quarter" idx="15"/>
          </p:nvPr>
        </p:nvSpPr>
        <p:spPr>
          <a:xfrm>
            <a:off x="457202" y="695741"/>
            <a:ext cx="8169964" cy="357809"/>
          </a:xfrm>
        </p:spPr>
        <p:txBody>
          <a:bodyPr/>
          <a:lstStyle/>
          <a:p>
            <a:r>
              <a:rPr lang="en-US" dirty="0">
                <a:solidFill>
                  <a:srgbClr val="FFFF00"/>
                </a:solidFill>
              </a:rPr>
              <a:t>Delete this slide before presenting</a:t>
            </a:r>
          </a:p>
        </p:txBody>
      </p:sp>
      <p:sp>
        <p:nvSpPr>
          <p:cNvPr id="6" name="Content Placeholder 5">
            <a:extLst>
              <a:ext uri="{FF2B5EF4-FFF2-40B4-BE49-F238E27FC236}">
                <a16:creationId xmlns:a16="http://schemas.microsoft.com/office/drawing/2014/main" id="{0A469A05-BFB7-459F-87A2-326CC7E10CFE}"/>
              </a:ext>
            </a:extLst>
          </p:cNvPr>
          <p:cNvSpPr>
            <a:spLocks noGrp="1"/>
          </p:cNvSpPr>
          <p:nvPr>
            <p:ph type="body" sz="quarter" idx="16"/>
          </p:nvPr>
        </p:nvSpPr>
        <p:spPr>
          <a:xfrm>
            <a:off x="453585" y="1401763"/>
            <a:ext cx="7956225" cy="2932112"/>
          </a:xfrm>
        </p:spPr>
        <p:txBody>
          <a:bodyPr vert="horz" lIns="0" tIns="45720" rIns="91440" bIns="45720" rtlCol="0" anchor="t">
            <a:noAutofit/>
          </a:bodyPr>
          <a:lstStyle/>
          <a:p>
            <a:r>
              <a:rPr lang="en-US" sz="1600" dirty="0"/>
              <a:t>Some people use screen readers to access digital content. Screen readers convert text, images, buttons, and other visual elements into speech. When you create slides, putting the objects in a logical reading order is crucial for screen-reader users to understand the slide. </a:t>
            </a:r>
          </a:p>
          <a:p>
            <a:endParaRPr lang="en-US" sz="1600" dirty="0"/>
          </a:p>
          <a:p>
            <a:r>
              <a:rPr lang="en-US" sz="1600" dirty="0"/>
              <a:t>To check reading order:</a:t>
            </a:r>
          </a:p>
          <a:p>
            <a:pPr lvl="1"/>
            <a:r>
              <a:rPr lang="en-US" sz="1600" dirty="0"/>
              <a:t>Select </a:t>
            </a:r>
            <a:r>
              <a:rPr lang="en-US" sz="1600" b="1" dirty="0"/>
              <a:t>Review &gt; Check Accessibility</a:t>
            </a:r>
            <a:r>
              <a:rPr lang="en-US" sz="1600" dirty="0"/>
              <a:t>.</a:t>
            </a:r>
          </a:p>
          <a:p>
            <a:pPr lvl="1"/>
            <a:r>
              <a:rPr lang="en-US" sz="1600" dirty="0"/>
              <a:t>Select the </a:t>
            </a:r>
            <a:r>
              <a:rPr lang="en-US" sz="1600" b="1" dirty="0"/>
              <a:t>Reading order pane</a:t>
            </a:r>
            <a:r>
              <a:rPr lang="en-US" sz="1600" dirty="0"/>
              <a:t>. </a:t>
            </a:r>
          </a:p>
          <a:p>
            <a:pPr lvl="1"/>
            <a:r>
              <a:rPr lang="en-US" sz="1600" dirty="0"/>
              <a:t>Reading order pane will open on the right of your screen.</a:t>
            </a:r>
          </a:p>
          <a:p>
            <a:pPr lvl="1"/>
            <a:r>
              <a:rPr lang="en-US" sz="1600" dirty="0"/>
              <a:t>Drag the objects to rearrange the order in the intended sequence.</a:t>
            </a:r>
          </a:p>
          <a:p>
            <a:endParaRPr lang="en-US" sz="1600" dirty="0"/>
          </a:p>
          <a:p>
            <a:endParaRPr lang="en-US" sz="1600" dirty="0"/>
          </a:p>
          <a:p>
            <a:pPr lvl="1"/>
            <a:endParaRPr lang="en-US" sz="1600" dirty="0"/>
          </a:p>
          <a:p>
            <a:pPr lvl="1"/>
            <a:endParaRPr lang="en-US" sz="1600" dirty="0"/>
          </a:p>
        </p:txBody>
      </p:sp>
      <p:sp>
        <p:nvSpPr>
          <p:cNvPr id="3" name="Slide Number Placeholder 2">
            <a:extLst>
              <a:ext uri="{FF2B5EF4-FFF2-40B4-BE49-F238E27FC236}">
                <a16:creationId xmlns:a16="http://schemas.microsoft.com/office/drawing/2014/main" id="{B76ABACA-1D32-4D5A-B3D8-DB2BD1983344}"/>
              </a:ext>
              <a:ext uri="{C183D7F6-B498-43B3-948B-1728B52AA6E4}">
                <adec:decorative xmlns:adec="http://schemas.microsoft.com/office/drawing/2017/decorative" val="1"/>
              </a:ext>
            </a:extLst>
          </p:cNvPr>
          <p:cNvSpPr>
            <a:spLocks noGrp="1"/>
          </p:cNvSpPr>
          <p:nvPr>
            <p:ph type="sldNum" sz="quarter" idx="13"/>
          </p:nvPr>
        </p:nvSpPr>
        <p:spPr>
          <a:xfrm>
            <a:off x="285555" y="4840129"/>
            <a:ext cx="246061" cy="116425"/>
          </a:xfrm>
        </p:spPr>
        <p:txBody>
          <a:bodyPr/>
          <a:lstStyle/>
          <a:p>
            <a:fld id="{7BCC8D0D-EAEC-449D-9161-023DFF90F2E2}" type="slidenum">
              <a:rPr lang="en-US" smtClean="0"/>
              <a:pPr/>
              <a:t>9</a:t>
            </a:fld>
            <a:endParaRPr lang="en-US" dirty="0"/>
          </a:p>
        </p:txBody>
      </p:sp>
      <p:sp>
        <p:nvSpPr>
          <p:cNvPr id="2" name="Footer Placeholder 1">
            <a:extLst>
              <a:ext uri="{FF2B5EF4-FFF2-40B4-BE49-F238E27FC236}">
                <a16:creationId xmlns:a16="http://schemas.microsoft.com/office/drawing/2014/main" id="{B2DA1CAE-FFD3-46FA-9C8A-5CCA500BE2D5}"/>
              </a:ext>
              <a:ext uri="{C183D7F6-B498-43B3-948B-1728B52AA6E4}">
                <adec:decorative xmlns:adec="http://schemas.microsoft.com/office/drawing/2017/decorative" val="1"/>
              </a:ext>
            </a:extLst>
          </p:cNvPr>
          <p:cNvSpPr>
            <a:spLocks noGrp="1"/>
          </p:cNvSpPr>
          <p:nvPr>
            <p:ph type="ftr" sz="quarter" idx="12"/>
          </p:nvPr>
        </p:nvSpPr>
        <p:spPr>
          <a:xfrm>
            <a:off x="561600" y="4852597"/>
            <a:ext cx="4310907" cy="103485"/>
          </a:xfrm>
        </p:spPr>
        <p:txBody>
          <a:bodyPr/>
          <a:lstStyle/>
          <a:p>
            <a:r>
              <a:rPr lang="en-US" dirty="0"/>
              <a:t>How To Use This Template</a:t>
            </a:r>
          </a:p>
        </p:txBody>
      </p:sp>
    </p:spTree>
    <p:extLst>
      <p:ext uri="{BB962C8B-B14F-4D97-AF65-F5344CB8AC3E}">
        <p14:creationId xmlns:p14="http://schemas.microsoft.com/office/powerpoint/2010/main" val="1177590226"/>
      </p:ext>
    </p:extLst>
  </p:cSld>
  <p:clrMapOvr>
    <a:masterClrMapping/>
  </p:clrMapOvr>
  <p:transition>
    <p:fade/>
  </p:transition>
</p:sld>
</file>

<file path=ppt/theme/theme1.xml><?xml version="1.0" encoding="utf-8"?>
<a:theme xmlns:a="http://schemas.openxmlformats.org/drawingml/2006/main" name="UCSF Classic">
  <a:themeElements>
    <a:clrScheme name="UCSF Theme Colors">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UCSF">
      <a:majorFont>
        <a:latin typeface="Times New Roman"/>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noAutofit/>
      </a:bodyPr>
      <a:lstStyle>
        <a:defPPr marL="342900" indent="-342900">
          <a:buClr>
            <a:schemeClr val="accent1"/>
          </a:buClr>
          <a:buSzPct val="80000"/>
          <a:buFont typeface="Wingdings" charset="2"/>
          <a:buChar char="§"/>
          <a:defRPr sz="2000" dirty="0" smtClean="0">
            <a:solidFill>
              <a:schemeClr val="tx1"/>
            </a:solidFill>
          </a:defRPr>
        </a:defPPr>
      </a:lstStyle>
    </a:txDef>
  </a:objectDefaults>
  <a:extraClrSchemeLst/>
  <a:extLst>
    <a:ext uri="{05A4C25C-085E-4340-85A3-A5531E510DB2}">
      <thm15:themeFamily xmlns:thm15="http://schemas.microsoft.com/office/thememl/2012/main" name="UCSF_MasterBrand PPT Template_16x9_20260311" id="{A590B03A-2495-C344-9934-522B17E7E969}" vid="{E036FF46-3FF4-3044-BED7-AC517D0F5E8E}"/>
    </a:ext>
  </a:extLst>
</a:theme>
</file>

<file path=ppt/theme/theme2.xml><?xml version="1.0" encoding="utf-8"?>
<a:theme xmlns:a="http://schemas.openxmlformats.org/drawingml/2006/main" name="UCSF Contemporary Pattern 1">
  <a:themeElements>
    <a:clrScheme name="USCF Template">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UCSF">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UCSF_MasterBrand PPT Template_16x9_20260311" id="{A590B03A-2495-C344-9934-522B17E7E969}" vid="{E344DF45-EEAC-CF4D-921B-5B32FD816186}"/>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cf76f155ced4ddcb4097134ff3c332f xmlns="35565d69-4989-45d1-ba11-971f5ad5fc57">
      <Terms xmlns="http://schemas.microsoft.com/office/infopath/2007/PartnerControls"/>
    </lcf76f155ced4ddcb4097134ff3c332f>
    <TaxCatchAll xmlns="918c8c3a-f71d-4a34-a404-062c1c759f1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5F5360821022468D059998A88D3D65" ma:contentTypeVersion="18" ma:contentTypeDescription="Create a new document." ma:contentTypeScope="" ma:versionID="5d48f1bf64a06d6e31e4e772657c2693">
  <xsd:schema xmlns:xsd="http://www.w3.org/2001/XMLSchema" xmlns:xs="http://www.w3.org/2001/XMLSchema" xmlns:p="http://schemas.microsoft.com/office/2006/metadata/properties" xmlns:ns2="35565d69-4989-45d1-ba11-971f5ad5fc57" xmlns:ns3="918c8c3a-f71d-4a34-a404-062c1c759f16" targetNamespace="http://schemas.microsoft.com/office/2006/metadata/properties" ma:root="true" ma:fieldsID="e513993fee5a421cf35197d2c2edbd69" ns2:_="" ns3:_="">
    <xsd:import namespace="35565d69-4989-45d1-ba11-971f5ad5fc57"/>
    <xsd:import namespace="918c8c3a-f71d-4a34-a404-062c1c759f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565d69-4989-45d1-ba11-971f5ad5fc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8c8c3a-f71d-4a34-a404-062c1c759f1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e2147b1-4fce-4c0f-8cea-e700422d7da6}" ma:internalName="TaxCatchAll" ma:showField="CatchAllData" ma:web="918c8c3a-f71d-4a34-a404-062c1c759f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 ds:uri="35565d69-4989-45d1-ba11-971f5ad5fc57"/>
    <ds:schemaRef ds:uri="http://schemas.microsoft.com/office/infopath/2007/PartnerControls"/>
    <ds:schemaRef ds:uri="918c8c3a-f71d-4a34-a404-062c1c759f16"/>
  </ds:schemaRefs>
</ds:datastoreItem>
</file>

<file path=customXml/itemProps2.xml><?xml version="1.0" encoding="utf-8"?>
<ds:datastoreItem xmlns:ds="http://schemas.openxmlformats.org/officeDocument/2006/customXml" ds:itemID="{88C54A0C-E688-4434-862A-52636001AB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565d69-4989-45d1-ba11-971f5ad5fc57"/>
    <ds:schemaRef ds:uri="918c8c3a-f71d-4a34-a404-062c1c759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Classic</Template>
  <TotalTime>220</TotalTime>
  <Words>1864</Words>
  <Application>Microsoft Office PowerPoint</Application>
  <PresentationFormat>On-screen Show (16:9)</PresentationFormat>
  <Paragraphs>367</Paragraphs>
  <Slides>50</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Inter SemiBold</vt:lpstr>
      <vt:lpstr>System Font Regular</vt:lpstr>
      <vt:lpstr>Times New Roman</vt:lpstr>
      <vt:lpstr>Wingdings</vt:lpstr>
      <vt:lpstr>UCSF Classic</vt:lpstr>
      <vt:lpstr>UCSF Contemporary Pattern 1</vt:lpstr>
      <vt:lpstr>UCSF PowerPoint Template</vt:lpstr>
      <vt:lpstr>Welcome to your template!  To explore slide and style options, head to the ‘New Slide’ button on your toolbar and select the arrow next to it.  You will find two design themes: classic &amp; contemporary.</vt:lpstr>
      <vt:lpstr>Design Themes</vt:lpstr>
      <vt:lpstr>Options and Usage Instructions</vt:lpstr>
      <vt:lpstr>Theme colors &amp; fonts</vt:lpstr>
      <vt:lpstr>Accessible text &amp; background combinations</vt:lpstr>
      <vt:lpstr>Additional Brand Guidelines</vt:lpstr>
      <vt:lpstr>Accessible PowerPoint Best Practices</vt:lpstr>
      <vt:lpstr>Check Reading Order</vt:lpstr>
      <vt:lpstr>Use the Accessibility Checker</vt:lpstr>
      <vt:lpstr>Add alt-text to images, tables, and graphs</vt:lpstr>
      <vt:lpstr>Saving Your Presentation</vt:lpstr>
      <vt:lpstr>Presentation Title Here Navy Cover 2</vt:lpstr>
      <vt:lpstr>Presentation Title Here Teal Cover 2</vt:lpstr>
      <vt:lpstr>Presentation Title Here Blue Cover 2</vt:lpstr>
      <vt:lpstr>Presentation Title Here White Cover 2</vt:lpstr>
      <vt:lpstr>Presentation Title Here Navy Cover 3</vt:lpstr>
      <vt:lpstr>Presentation Title Here Violet Cover 2</vt:lpstr>
      <vt:lpstr>Presentation Title Here Magenta Cover 2</vt:lpstr>
      <vt:lpstr>Presentation Title Here  Navy Cover 4</vt:lpstr>
      <vt:lpstr>Presentation Title Here  Blue Cover 3</vt:lpstr>
      <vt:lpstr>Presentation Title Here  Teal Cover 3</vt:lpstr>
      <vt:lpstr>Presentation Title Here  White Cover 3</vt:lpstr>
      <vt:lpstr>Slide Title Here – Bullet Slide Navy</vt:lpstr>
      <vt:lpstr>Slide Title Here – Two Column Slide</vt:lpstr>
      <vt:lpstr>Slide Title Here – Bullet Slide White</vt:lpstr>
      <vt:lpstr>Slide Title Here – Two Column White</vt:lpstr>
      <vt:lpstr>Quote Slide – Contemporary Blue</vt:lpstr>
      <vt:lpstr>Quote Slide Contemporary - Teal</vt:lpstr>
      <vt:lpstr>Quote Slide Contemporary - Green</vt:lpstr>
      <vt:lpstr>Section Header Here</vt:lpstr>
      <vt:lpstr>Section Header Here </vt:lpstr>
      <vt:lpstr>Section Header Here  </vt:lpstr>
      <vt:lpstr>Title Here</vt:lpstr>
      <vt:lpstr>Presentation Title Here  Teal Cover</vt:lpstr>
      <vt:lpstr>Presentation Title Here Navy Cover</vt:lpstr>
      <vt:lpstr>Slide Title Here – Bullet Slide White </vt:lpstr>
      <vt:lpstr>Slide Title Here – Two Column White </vt:lpstr>
      <vt:lpstr>Quote Slide - White</vt:lpstr>
      <vt:lpstr>Quote Slide - Teal</vt:lpstr>
      <vt:lpstr>Quote Slide - Blue</vt:lpstr>
      <vt:lpstr>Section Header Here Navy </vt:lpstr>
      <vt:lpstr>Section Header Here Teal</vt:lpstr>
      <vt:lpstr>Section Header Here Blue</vt:lpstr>
      <vt:lpstr>Closing slide with navy UCSF logo</vt:lpstr>
      <vt:lpstr>Closing slide with navy UCSF logo </vt:lpstr>
      <vt:lpstr>Closing slide with UCSF white logo </vt:lpstr>
      <vt:lpstr>Closing research slide</vt:lpstr>
      <vt:lpstr>Closing Mt. Zion slide</vt:lpstr>
      <vt:lpstr>Closing Patient care slide</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Presentation Template</dc:subject>
  <dc:creator>Vincent, Marc</dc:creator>
  <dc:description>Derek MacDavid | derek@bigpicdesign.com</dc:description>
  <cp:lastModifiedBy>Miller, Neta</cp:lastModifiedBy>
  <cp:revision>3</cp:revision>
  <dcterms:created xsi:type="dcterms:W3CDTF">2026-03-11T18:14:26Z</dcterms:created>
  <dcterms:modified xsi:type="dcterms:W3CDTF">2026-03-31T22:00:03Z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0x0101008B5F5360821022468D059998A88D3D65</vt:lpwstr>
  </property>
  <property fmtid="{D5CDD505-2E9C-101B-9397-08002B2CF9AE}" pid="3" name="MediaServiceImageTags">
    <vt:lpwstr/>
  </property>
</Properties>
</file>