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5661600" cy="18288000"/>
  <p:notesSz cx="6858000" cy="9144000"/>
  <p:defaultTextStyle>
    <a:defPPr>
      <a:defRPr lang="en-US"/>
    </a:defPPr>
    <a:lvl1pPr marL="0" algn="l" defTabSz="1541404" rtl="0" eaLnBrk="1" latinLnBrk="0" hangingPunct="1">
      <a:defRPr sz="6100" kern="1200">
        <a:solidFill>
          <a:schemeClr val="tx1"/>
        </a:solidFill>
        <a:latin typeface="+mn-lt"/>
        <a:ea typeface="+mn-ea"/>
        <a:cs typeface="+mn-cs"/>
      </a:defRPr>
    </a:lvl1pPr>
    <a:lvl2pPr marL="1541404" algn="l" defTabSz="1541404" rtl="0" eaLnBrk="1" latinLnBrk="0" hangingPunct="1">
      <a:defRPr sz="6100" kern="1200">
        <a:solidFill>
          <a:schemeClr val="tx1"/>
        </a:solidFill>
        <a:latin typeface="+mn-lt"/>
        <a:ea typeface="+mn-ea"/>
        <a:cs typeface="+mn-cs"/>
      </a:defRPr>
    </a:lvl2pPr>
    <a:lvl3pPr marL="3082808" algn="l" defTabSz="1541404" rtl="0" eaLnBrk="1" latinLnBrk="0" hangingPunct="1">
      <a:defRPr sz="6100" kern="1200">
        <a:solidFill>
          <a:schemeClr val="tx1"/>
        </a:solidFill>
        <a:latin typeface="+mn-lt"/>
        <a:ea typeface="+mn-ea"/>
        <a:cs typeface="+mn-cs"/>
      </a:defRPr>
    </a:lvl3pPr>
    <a:lvl4pPr marL="4624212" algn="l" defTabSz="1541404" rtl="0" eaLnBrk="1" latinLnBrk="0" hangingPunct="1">
      <a:defRPr sz="6100" kern="1200">
        <a:solidFill>
          <a:schemeClr val="tx1"/>
        </a:solidFill>
        <a:latin typeface="+mn-lt"/>
        <a:ea typeface="+mn-ea"/>
        <a:cs typeface="+mn-cs"/>
      </a:defRPr>
    </a:lvl4pPr>
    <a:lvl5pPr marL="6165616" algn="l" defTabSz="1541404" rtl="0" eaLnBrk="1" latinLnBrk="0" hangingPunct="1">
      <a:defRPr sz="6100" kern="1200">
        <a:solidFill>
          <a:schemeClr val="tx1"/>
        </a:solidFill>
        <a:latin typeface="+mn-lt"/>
        <a:ea typeface="+mn-ea"/>
        <a:cs typeface="+mn-cs"/>
      </a:defRPr>
    </a:lvl5pPr>
    <a:lvl6pPr marL="7707020" algn="l" defTabSz="1541404" rtl="0" eaLnBrk="1" latinLnBrk="0" hangingPunct="1">
      <a:defRPr sz="6100" kern="1200">
        <a:solidFill>
          <a:schemeClr val="tx1"/>
        </a:solidFill>
        <a:latin typeface="+mn-lt"/>
        <a:ea typeface="+mn-ea"/>
        <a:cs typeface="+mn-cs"/>
      </a:defRPr>
    </a:lvl6pPr>
    <a:lvl7pPr marL="9248424" algn="l" defTabSz="1541404" rtl="0" eaLnBrk="1" latinLnBrk="0" hangingPunct="1">
      <a:defRPr sz="6100" kern="1200">
        <a:solidFill>
          <a:schemeClr val="tx1"/>
        </a:solidFill>
        <a:latin typeface="+mn-lt"/>
        <a:ea typeface="+mn-ea"/>
        <a:cs typeface="+mn-cs"/>
      </a:defRPr>
    </a:lvl7pPr>
    <a:lvl8pPr marL="10789829" algn="l" defTabSz="1541404" rtl="0" eaLnBrk="1" latinLnBrk="0" hangingPunct="1">
      <a:defRPr sz="6100" kern="1200">
        <a:solidFill>
          <a:schemeClr val="tx1"/>
        </a:solidFill>
        <a:latin typeface="+mn-lt"/>
        <a:ea typeface="+mn-ea"/>
        <a:cs typeface="+mn-cs"/>
      </a:defRPr>
    </a:lvl8pPr>
    <a:lvl9pPr marL="12331233" algn="l" defTabSz="1541404" rtl="0" eaLnBrk="1" latinLnBrk="0" hangingPunct="1">
      <a:defRPr sz="6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A5A6"/>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5" d="100"/>
          <a:sy n="35" d="100"/>
        </p:scale>
        <p:origin x="-408" y="-408"/>
      </p:cViewPr>
      <p:guideLst>
        <p:guide orient="horz" pos="5760"/>
        <p:guide pos="112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4620" y="5681135"/>
            <a:ext cx="30312360" cy="3920067"/>
          </a:xfrm>
        </p:spPr>
        <p:txBody>
          <a:bodyPr/>
          <a:lstStyle/>
          <a:p>
            <a:r>
              <a:rPr lang="en-US" smtClean="0"/>
              <a:t>Click to edit Master title style</a:t>
            </a:r>
            <a:endParaRPr lang="en-US"/>
          </a:p>
        </p:txBody>
      </p:sp>
      <p:sp>
        <p:nvSpPr>
          <p:cNvPr id="3" name="Subtitle 2"/>
          <p:cNvSpPr>
            <a:spLocks noGrp="1"/>
          </p:cNvSpPr>
          <p:nvPr>
            <p:ph type="subTitle" idx="1"/>
          </p:nvPr>
        </p:nvSpPr>
        <p:spPr>
          <a:xfrm>
            <a:off x="5349240" y="10363200"/>
            <a:ext cx="24963120" cy="4673600"/>
          </a:xfrm>
        </p:spPr>
        <p:txBody>
          <a:bodyPr/>
          <a:lstStyle>
            <a:lvl1pPr marL="0" indent="0" algn="ctr">
              <a:buNone/>
              <a:defRPr>
                <a:solidFill>
                  <a:schemeClr val="tx1">
                    <a:tint val="75000"/>
                  </a:schemeClr>
                </a:solidFill>
              </a:defRPr>
            </a:lvl1pPr>
            <a:lvl2pPr marL="1541404" indent="0" algn="ctr">
              <a:buNone/>
              <a:defRPr>
                <a:solidFill>
                  <a:schemeClr val="tx1">
                    <a:tint val="75000"/>
                  </a:schemeClr>
                </a:solidFill>
              </a:defRPr>
            </a:lvl2pPr>
            <a:lvl3pPr marL="3082808" indent="0" algn="ctr">
              <a:buNone/>
              <a:defRPr>
                <a:solidFill>
                  <a:schemeClr val="tx1">
                    <a:tint val="75000"/>
                  </a:schemeClr>
                </a:solidFill>
              </a:defRPr>
            </a:lvl3pPr>
            <a:lvl4pPr marL="4624212" indent="0" algn="ctr">
              <a:buNone/>
              <a:defRPr>
                <a:solidFill>
                  <a:schemeClr val="tx1">
                    <a:tint val="75000"/>
                  </a:schemeClr>
                </a:solidFill>
              </a:defRPr>
            </a:lvl4pPr>
            <a:lvl5pPr marL="6165616" indent="0" algn="ctr">
              <a:buNone/>
              <a:defRPr>
                <a:solidFill>
                  <a:schemeClr val="tx1">
                    <a:tint val="75000"/>
                  </a:schemeClr>
                </a:solidFill>
              </a:defRPr>
            </a:lvl5pPr>
            <a:lvl6pPr marL="7707020" indent="0" algn="ctr">
              <a:buNone/>
              <a:defRPr>
                <a:solidFill>
                  <a:schemeClr val="tx1">
                    <a:tint val="75000"/>
                  </a:schemeClr>
                </a:solidFill>
              </a:defRPr>
            </a:lvl6pPr>
            <a:lvl7pPr marL="9248424" indent="0" algn="ctr">
              <a:buNone/>
              <a:defRPr>
                <a:solidFill>
                  <a:schemeClr val="tx1">
                    <a:tint val="75000"/>
                  </a:schemeClr>
                </a:solidFill>
              </a:defRPr>
            </a:lvl7pPr>
            <a:lvl8pPr marL="10789829" indent="0" algn="ctr">
              <a:buNone/>
              <a:defRPr>
                <a:solidFill>
                  <a:schemeClr val="tx1">
                    <a:tint val="75000"/>
                  </a:schemeClr>
                </a:solidFill>
              </a:defRPr>
            </a:lvl8pPr>
            <a:lvl9pPr marL="123312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B9559A-9D8A-BF47-94C8-58DDC7CB2EA8}"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199683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9559A-9D8A-BF47-94C8-58DDC7CB2EA8}"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201799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836892" y="1951569"/>
            <a:ext cx="31290578" cy="416136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52776" y="1951569"/>
            <a:ext cx="93289755" cy="41613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9559A-9D8A-BF47-94C8-58DDC7CB2EA8}"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160864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9559A-9D8A-BF47-94C8-58DDC7CB2EA8}"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92978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7021" y="11751735"/>
            <a:ext cx="30312360" cy="3632200"/>
          </a:xfrm>
        </p:spPr>
        <p:txBody>
          <a:bodyPr anchor="t"/>
          <a:lstStyle>
            <a:lvl1pPr algn="l">
              <a:defRPr sz="13500" b="1" cap="all"/>
            </a:lvl1pPr>
          </a:lstStyle>
          <a:p>
            <a:r>
              <a:rPr lang="en-US" smtClean="0"/>
              <a:t>Click to edit Master title style</a:t>
            </a:r>
            <a:endParaRPr lang="en-US"/>
          </a:p>
        </p:txBody>
      </p:sp>
      <p:sp>
        <p:nvSpPr>
          <p:cNvPr id="3" name="Text Placeholder 2"/>
          <p:cNvSpPr>
            <a:spLocks noGrp="1"/>
          </p:cNvSpPr>
          <p:nvPr>
            <p:ph type="body" idx="1"/>
          </p:nvPr>
        </p:nvSpPr>
        <p:spPr>
          <a:xfrm>
            <a:off x="2817021" y="7751236"/>
            <a:ext cx="30312360" cy="4000499"/>
          </a:xfrm>
        </p:spPr>
        <p:txBody>
          <a:bodyPr anchor="b"/>
          <a:lstStyle>
            <a:lvl1pPr marL="0" indent="0">
              <a:buNone/>
              <a:defRPr sz="6700">
                <a:solidFill>
                  <a:schemeClr val="tx1">
                    <a:tint val="75000"/>
                  </a:schemeClr>
                </a:solidFill>
              </a:defRPr>
            </a:lvl1pPr>
            <a:lvl2pPr marL="1541404" indent="0">
              <a:buNone/>
              <a:defRPr sz="6100">
                <a:solidFill>
                  <a:schemeClr val="tx1">
                    <a:tint val="75000"/>
                  </a:schemeClr>
                </a:solidFill>
              </a:defRPr>
            </a:lvl2pPr>
            <a:lvl3pPr marL="3082808" indent="0">
              <a:buNone/>
              <a:defRPr sz="5400">
                <a:solidFill>
                  <a:schemeClr val="tx1">
                    <a:tint val="75000"/>
                  </a:schemeClr>
                </a:solidFill>
              </a:defRPr>
            </a:lvl3pPr>
            <a:lvl4pPr marL="4624212" indent="0">
              <a:buNone/>
              <a:defRPr sz="4700">
                <a:solidFill>
                  <a:schemeClr val="tx1">
                    <a:tint val="75000"/>
                  </a:schemeClr>
                </a:solidFill>
              </a:defRPr>
            </a:lvl4pPr>
            <a:lvl5pPr marL="6165616" indent="0">
              <a:buNone/>
              <a:defRPr sz="4700">
                <a:solidFill>
                  <a:schemeClr val="tx1">
                    <a:tint val="75000"/>
                  </a:schemeClr>
                </a:solidFill>
              </a:defRPr>
            </a:lvl5pPr>
            <a:lvl6pPr marL="7707020" indent="0">
              <a:buNone/>
              <a:defRPr sz="4700">
                <a:solidFill>
                  <a:schemeClr val="tx1">
                    <a:tint val="75000"/>
                  </a:schemeClr>
                </a:solidFill>
              </a:defRPr>
            </a:lvl6pPr>
            <a:lvl7pPr marL="9248424" indent="0">
              <a:buNone/>
              <a:defRPr sz="4700">
                <a:solidFill>
                  <a:schemeClr val="tx1">
                    <a:tint val="75000"/>
                  </a:schemeClr>
                </a:solidFill>
              </a:defRPr>
            </a:lvl7pPr>
            <a:lvl8pPr marL="10789829" indent="0">
              <a:buNone/>
              <a:defRPr sz="4700">
                <a:solidFill>
                  <a:schemeClr val="tx1">
                    <a:tint val="75000"/>
                  </a:schemeClr>
                </a:solidFill>
              </a:defRPr>
            </a:lvl8pPr>
            <a:lvl9pPr marL="12331233" indent="0">
              <a:buNone/>
              <a:defRPr sz="4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9559A-9D8A-BF47-94C8-58DDC7CB2EA8}" type="datetimeFigureOut">
              <a:rPr lang="en-US" smtClean="0"/>
              <a:t>7/28/16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192632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52778" y="11379201"/>
            <a:ext cx="62290164" cy="32186035"/>
          </a:xfrm>
        </p:spPr>
        <p:txBody>
          <a:bodyPr/>
          <a:lstStyle>
            <a:lvl1pPr>
              <a:defRPr sz="9400"/>
            </a:lvl1pPr>
            <a:lvl2pPr>
              <a:defRPr sz="8100"/>
            </a:lvl2pPr>
            <a:lvl3pPr>
              <a:defRPr sz="67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837300" y="11379201"/>
            <a:ext cx="62290168" cy="32186035"/>
          </a:xfrm>
        </p:spPr>
        <p:txBody>
          <a:bodyPr/>
          <a:lstStyle>
            <a:lvl1pPr>
              <a:defRPr sz="9400"/>
            </a:lvl1pPr>
            <a:lvl2pPr>
              <a:defRPr sz="8100"/>
            </a:lvl2pPr>
            <a:lvl3pPr>
              <a:defRPr sz="67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B9559A-9D8A-BF47-94C8-58DDC7CB2EA8}" type="datetimeFigureOut">
              <a:rPr lang="en-US" smtClean="0"/>
              <a:t>7/28/16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158764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83080" y="732368"/>
            <a:ext cx="32095440" cy="304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83080" y="4093635"/>
            <a:ext cx="15756733" cy="1706032"/>
          </a:xfrm>
        </p:spPr>
        <p:txBody>
          <a:bodyPr anchor="b"/>
          <a:lstStyle>
            <a:lvl1pPr marL="0" indent="0">
              <a:buNone/>
              <a:defRPr sz="8100" b="1"/>
            </a:lvl1pPr>
            <a:lvl2pPr marL="1541404" indent="0">
              <a:buNone/>
              <a:defRPr sz="6700" b="1"/>
            </a:lvl2pPr>
            <a:lvl3pPr marL="3082808" indent="0">
              <a:buNone/>
              <a:defRPr sz="6100" b="1"/>
            </a:lvl3pPr>
            <a:lvl4pPr marL="4624212" indent="0">
              <a:buNone/>
              <a:defRPr sz="5400" b="1"/>
            </a:lvl4pPr>
            <a:lvl5pPr marL="6165616" indent="0">
              <a:buNone/>
              <a:defRPr sz="5400" b="1"/>
            </a:lvl5pPr>
            <a:lvl6pPr marL="7707020" indent="0">
              <a:buNone/>
              <a:defRPr sz="5400" b="1"/>
            </a:lvl6pPr>
            <a:lvl7pPr marL="9248424" indent="0">
              <a:buNone/>
              <a:defRPr sz="5400" b="1"/>
            </a:lvl7pPr>
            <a:lvl8pPr marL="10789829" indent="0">
              <a:buNone/>
              <a:defRPr sz="5400" b="1"/>
            </a:lvl8pPr>
            <a:lvl9pPr marL="12331233"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783080" y="5799667"/>
            <a:ext cx="15756733" cy="10536768"/>
          </a:xfrm>
        </p:spPr>
        <p:txBody>
          <a:bodyPr/>
          <a:lstStyle>
            <a:lvl1pPr>
              <a:defRPr sz="8100"/>
            </a:lvl1pPr>
            <a:lvl2pPr>
              <a:defRPr sz="67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115599" y="4093635"/>
            <a:ext cx="15762923" cy="1706032"/>
          </a:xfrm>
        </p:spPr>
        <p:txBody>
          <a:bodyPr anchor="b"/>
          <a:lstStyle>
            <a:lvl1pPr marL="0" indent="0">
              <a:buNone/>
              <a:defRPr sz="8100" b="1"/>
            </a:lvl1pPr>
            <a:lvl2pPr marL="1541404" indent="0">
              <a:buNone/>
              <a:defRPr sz="6700" b="1"/>
            </a:lvl2pPr>
            <a:lvl3pPr marL="3082808" indent="0">
              <a:buNone/>
              <a:defRPr sz="6100" b="1"/>
            </a:lvl3pPr>
            <a:lvl4pPr marL="4624212" indent="0">
              <a:buNone/>
              <a:defRPr sz="5400" b="1"/>
            </a:lvl4pPr>
            <a:lvl5pPr marL="6165616" indent="0">
              <a:buNone/>
              <a:defRPr sz="5400" b="1"/>
            </a:lvl5pPr>
            <a:lvl6pPr marL="7707020" indent="0">
              <a:buNone/>
              <a:defRPr sz="5400" b="1"/>
            </a:lvl6pPr>
            <a:lvl7pPr marL="9248424" indent="0">
              <a:buNone/>
              <a:defRPr sz="5400" b="1"/>
            </a:lvl7pPr>
            <a:lvl8pPr marL="10789829" indent="0">
              <a:buNone/>
              <a:defRPr sz="5400" b="1"/>
            </a:lvl8pPr>
            <a:lvl9pPr marL="12331233"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8115599" y="5799667"/>
            <a:ext cx="15762923" cy="10536768"/>
          </a:xfrm>
        </p:spPr>
        <p:txBody>
          <a:bodyPr/>
          <a:lstStyle>
            <a:lvl1pPr>
              <a:defRPr sz="8100"/>
            </a:lvl1pPr>
            <a:lvl2pPr>
              <a:defRPr sz="67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9559A-9D8A-BF47-94C8-58DDC7CB2EA8}" type="datetimeFigureOut">
              <a:rPr lang="en-US" smtClean="0"/>
              <a:t>7/28/16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402278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B9559A-9D8A-BF47-94C8-58DDC7CB2EA8}" type="datetimeFigureOut">
              <a:rPr lang="en-US" smtClean="0"/>
              <a:t>7/28/16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213301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9559A-9D8A-BF47-94C8-58DDC7CB2EA8}" type="datetimeFigureOut">
              <a:rPr lang="en-US" smtClean="0"/>
              <a:t>7/28/16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123092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3082" y="728133"/>
            <a:ext cx="11732421" cy="3098800"/>
          </a:xfrm>
        </p:spPr>
        <p:txBody>
          <a:bodyPr anchor="b"/>
          <a:lstStyle>
            <a:lvl1pPr algn="l">
              <a:defRPr sz="6700" b="1"/>
            </a:lvl1pPr>
          </a:lstStyle>
          <a:p>
            <a:r>
              <a:rPr lang="en-US" smtClean="0"/>
              <a:t>Click to edit Master title style</a:t>
            </a:r>
            <a:endParaRPr lang="en-US"/>
          </a:p>
        </p:txBody>
      </p:sp>
      <p:sp>
        <p:nvSpPr>
          <p:cNvPr id="3" name="Content Placeholder 2"/>
          <p:cNvSpPr>
            <a:spLocks noGrp="1"/>
          </p:cNvSpPr>
          <p:nvPr>
            <p:ph idx="1"/>
          </p:nvPr>
        </p:nvSpPr>
        <p:spPr>
          <a:xfrm>
            <a:off x="13942695" y="728135"/>
            <a:ext cx="19935825" cy="15608301"/>
          </a:xfrm>
        </p:spPr>
        <p:txBody>
          <a:bodyPr/>
          <a:lstStyle>
            <a:lvl1pPr>
              <a:defRPr sz="10800"/>
            </a:lvl1pPr>
            <a:lvl2pPr>
              <a:defRPr sz="9400"/>
            </a:lvl2pPr>
            <a:lvl3pPr>
              <a:defRPr sz="81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83082" y="3826935"/>
            <a:ext cx="11732421" cy="12509501"/>
          </a:xfrm>
        </p:spPr>
        <p:txBody>
          <a:bodyPr/>
          <a:lstStyle>
            <a:lvl1pPr marL="0" indent="0">
              <a:buNone/>
              <a:defRPr sz="4700"/>
            </a:lvl1pPr>
            <a:lvl2pPr marL="1541404" indent="0">
              <a:buNone/>
              <a:defRPr sz="4000"/>
            </a:lvl2pPr>
            <a:lvl3pPr marL="3082808" indent="0">
              <a:buNone/>
              <a:defRPr sz="3400"/>
            </a:lvl3pPr>
            <a:lvl4pPr marL="4624212" indent="0">
              <a:buNone/>
              <a:defRPr sz="3000"/>
            </a:lvl4pPr>
            <a:lvl5pPr marL="6165616" indent="0">
              <a:buNone/>
              <a:defRPr sz="3000"/>
            </a:lvl5pPr>
            <a:lvl6pPr marL="7707020" indent="0">
              <a:buNone/>
              <a:defRPr sz="3000"/>
            </a:lvl6pPr>
            <a:lvl7pPr marL="9248424" indent="0">
              <a:buNone/>
              <a:defRPr sz="3000"/>
            </a:lvl7pPr>
            <a:lvl8pPr marL="10789829" indent="0">
              <a:buNone/>
              <a:defRPr sz="3000"/>
            </a:lvl8pPr>
            <a:lvl9pPr marL="12331233"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9559A-9D8A-BF47-94C8-58DDC7CB2EA8}" type="datetimeFigureOut">
              <a:rPr lang="en-US" smtClean="0"/>
              <a:t>7/28/16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395063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9923" y="12801600"/>
            <a:ext cx="21396960" cy="1511301"/>
          </a:xfrm>
        </p:spPr>
        <p:txBody>
          <a:bodyPr anchor="b"/>
          <a:lstStyle>
            <a:lvl1pPr algn="l">
              <a:defRPr sz="6700" b="1"/>
            </a:lvl1pPr>
          </a:lstStyle>
          <a:p>
            <a:r>
              <a:rPr lang="en-US" smtClean="0"/>
              <a:t>Click to edit Master title style</a:t>
            </a:r>
            <a:endParaRPr lang="en-US"/>
          </a:p>
        </p:txBody>
      </p:sp>
      <p:sp>
        <p:nvSpPr>
          <p:cNvPr id="3" name="Picture Placeholder 2"/>
          <p:cNvSpPr>
            <a:spLocks noGrp="1"/>
          </p:cNvSpPr>
          <p:nvPr>
            <p:ph type="pic" idx="1"/>
          </p:nvPr>
        </p:nvSpPr>
        <p:spPr>
          <a:xfrm>
            <a:off x="6989923" y="1634067"/>
            <a:ext cx="21396960" cy="10972800"/>
          </a:xfrm>
        </p:spPr>
        <p:txBody>
          <a:bodyPr/>
          <a:lstStyle>
            <a:lvl1pPr marL="0" indent="0">
              <a:buNone/>
              <a:defRPr sz="10800"/>
            </a:lvl1pPr>
            <a:lvl2pPr marL="1541404" indent="0">
              <a:buNone/>
              <a:defRPr sz="9400"/>
            </a:lvl2pPr>
            <a:lvl3pPr marL="3082808" indent="0">
              <a:buNone/>
              <a:defRPr sz="8100"/>
            </a:lvl3pPr>
            <a:lvl4pPr marL="4624212" indent="0">
              <a:buNone/>
              <a:defRPr sz="6700"/>
            </a:lvl4pPr>
            <a:lvl5pPr marL="6165616" indent="0">
              <a:buNone/>
              <a:defRPr sz="6700"/>
            </a:lvl5pPr>
            <a:lvl6pPr marL="7707020" indent="0">
              <a:buNone/>
              <a:defRPr sz="6700"/>
            </a:lvl6pPr>
            <a:lvl7pPr marL="9248424" indent="0">
              <a:buNone/>
              <a:defRPr sz="6700"/>
            </a:lvl7pPr>
            <a:lvl8pPr marL="10789829" indent="0">
              <a:buNone/>
              <a:defRPr sz="6700"/>
            </a:lvl8pPr>
            <a:lvl9pPr marL="12331233" indent="0">
              <a:buNone/>
              <a:defRPr sz="6700"/>
            </a:lvl9pPr>
          </a:lstStyle>
          <a:p>
            <a:endParaRPr lang="en-US"/>
          </a:p>
        </p:txBody>
      </p:sp>
      <p:sp>
        <p:nvSpPr>
          <p:cNvPr id="4" name="Text Placeholder 3"/>
          <p:cNvSpPr>
            <a:spLocks noGrp="1"/>
          </p:cNvSpPr>
          <p:nvPr>
            <p:ph type="body" sz="half" idx="2"/>
          </p:nvPr>
        </p:nvSpPr>
        <p:spPr>
          <a:xfrm>
            <a:off x="6989923" y="14312901"/>
            <a:ext cx="21396960" cy="2146299"/>
          </a:xfrm>
        </p:spPr>
        <p:txBody>
          <a:bodyPr/>
          <a:lstStyle>
            <a:lvl1pPr marL="0" indent="0">
              <a:buNone/>
              <a:defRPr sz="4700"/>
            </a:lvl1pPr>
            <a:lvl2pPr marL="1541404" indent="0">
              <a:buNone/>
              <a:defRPr sz="4000"/>
            </a:lvl2pPr>
            <a:lvl3pPr marL="3082808" indent="0">
              <a:buNone/>
              <a:defRPr sz="3400"/>
            </a:lvl3pPr>
            <a:lvl4pPr marL="4624212" indent="0">
              <a:buNone/>
              <a:defRPr sz="3000"/>
            </a:lvl4pPr>
            <a:lvl5pPr marL="6165616" indent="0">
              <a:buNone/>
              <a:defRPr sz="3000"/>
            </a:lvl5pPr>
            <a:lvl6pPr marL="7707020" indent="0">
              <a:buNone/>
              <a:defRPr sz="3000"/>
            </a:lvl6pPr>
            <a:lvl7pPr marL="9248424" indent="0">
              <a:buNone/>
              <a:defRPr sz="3000"/>
            </a:lvl7pPr>
            <a:lvl8pPr marL="10789829" indent="0">
              <a:buNone/>
              <a:defRPr sz="3000"/>
            </a:lvl8pPr>
            <a:lvl9pPr marL="12331233"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9559A-9D8A-BF47-94C8-58DDC7CB2EA8}" type="datetimeFigureOut">
              <a:rPr lang="en-US" smtClean="0"/>
              <a:t>7/28/16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C2986-12C6-764A-AC9C-41A865D38D8B}" type="slidenum">
              <a:rPr lang="en-US" smtClean="0"/>
              <a:t>‹#›</a:t>
            </a:fld>
            <a:endParaRPr lang="en-US"/>
          </a:p>
        </p:txBody>
      </p:sp>
    </p:spTree>
    <p:extLst>
      <p:ext uri="{BB962C8B-B14F-4D97-AF65-F5344CB8AC3E}">
        <p14:creationId xmlns:p14="http://schemas.microsoft.com/office/powerpoint/2010/main" val="2631833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3080" y="732368"/>
            <a:ext cx="32095440" cy="3048000"/>
          </a:xfrm>
          <a:prstGeom prst="rect">
            <a:avLst/>
          </a:prstGeom>
        </p:spPr>
        <p:txBody>
          <a:bodyPr vert="horz" lIns="308281" tIns="154140" rIns="308281" bIns="1541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783080" y="4267201"/>
            <a:ext cx="32095440" cy="12069235"/>
          </a:xfrm>
          <a:prstGeom prst="rect">
            <a:avLst/>
          </a:prstGeom>
        </p:spPr>
        <p:txBody>
          <a:bodyPr vert="horz" lIns="308281" tIns="154140" rIns="308281" bIns="1541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783080" y="16950268"/>
            <a:ext cx="8321040" cy="973667"/>
          </a:xfrm>
          <a:prstGeom prst="rect">
            <a:avLst/>
          </a:prstGeom>
        </p:spPr>
        <p:txBody>
          <a:bodyPr vert="horz" lIns="308281" tIns="154140" rIns="308281" bIns="154140" rtlCol="0" anchor="ctr"/>
          <a:lstStyle>
            <a:lvl1pPr algn="l">
              <a:defRPr sz="4000">
                <a:solidFill>
                  <a:schemeClr val="tx1">
                    <a:tint val="75000"/>
                  </a:schemeClr>
                </a:solidFill>
              </a:defRPr>
            </a:lvl1pPr>
          </a:lstStyle>
          <a:p>
            <a:fld id="{A7B9559A-9D8A-BF47-94C8-58DDC7CB2EA8}" type="datetimeFigureOut">
              <a:rPr lang="en-US" smtClean="0"/>
              <a:t>7/28/16</a:t>
            </a:fld>
            <a:endParaRPr lang="en-US"/>
          </a:p>
        </p:txBody>
      </p:sp>
      <p:sp>
        <p:nvSpPr>
          <p:cNvPr id="5" name="Footer Placeholder 4"/>
          <p:cNvSpPr>
            <a:spLocks noGrp="1"/>
          </p:cNvSpPr>
          <p:nvPr>
            <p:ph type="ftr" sz="quarter" idx="3"/>
          </p:nvPr>
        </p:nvSpPr>
        <p:spPr>
          <a:xfrm>
            <a:off x="12184380" y="16950268"/>
            <a:ext cx="11292840" cy="973667"/>
          </a:xfrm>
          <a:prstGeom prst="rect">
            <a:avLst/>
          </a:prstGeom>
        </p:spPr>
        <p:txBody>
          <a:bodyPr vert="horz" lIns="308281" tIns="154140" rIns="308281" bIns="154140" rtlCol="0" anchor="ctr"/>
          <a:lstStyle>
            <a:lvl1pPr algn="ctr">
              <a:defRPr sz="4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557480" y="16950268"/>
            <a:ext cx="8321040" cy="973667"/>
          </a:xfrm>
          <a:prstGeom prst="rect">
            <a:avLst/>
          </a:prstGeom>
        </p:spPr>
        <p:txBody>
          <a:bodyPr vert="horz" lIns="308281" tIns="154140" rIns="308281" bIns="154140" rtlCol="0" anchor="ctr"/>
          <a:lstStyle>
            <a:lvl1pPr algn="r">
              <a:defRPr sz="4000">
                <a:solidFill>
                  <a:schemeClr val="tx1">
                    <a:tint val="75000"/>
                  </a:schemeClr>
                </a:solidFill>
              </a:defRPr>
            </a:lvl1pPr>
          </a:lstStyle>
          <a:p>
            <a:fld id="{FD9C2986-12C6-764A-AC9C-41A865D38D8B}" type="slidenum">
              <a:rPr lang="en-US" smtClean="0"/>
              <a:t>‹#›</a:t>
            </a:fld>
            <a:endParaRPr lang="en-US"/>
          </a:p>
        </p:txBody>
      </p:sp>
    </p:spTree>
    <p:extLst>
      <p:ext uri="{BB962C8B-B14F-4D97-AF65-F5344CB8AC3E}">
        <p14:creationId xmlns:p14="http://schemas.microsoft.com/office/powerpoint/2010/main" val="351266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41404" rtl="0" eaLnBrk="1" latinLnBrk="0" hangingPunct="1">
        <a:spcBef>
          <a:spcPct val="0"/>
        </a:spcBef>
        <a:buNone/>
        <a:defRPr sz="14800" kern="1200">
          <a:solidFill>
            <a:schemeClr val="tx1"/>
          </a:solidFill>
          <a:latin typeface="+mj-lt"/>
          <a:ea typeface="+mj-ea"/>
          <a:cs typeface="+mj-cs"/>
        </a:defRPr>
      </a:lvl1pPr>
    </p:titleStyle>
    <p:bodyStyle>
      <a:lvl1pPr marL="1156053" indent="-1156053" algn="l" defTabSz="1541404" rtl="0" eaLnBrk="1" latinLnBrk="0" hangingPunct="1">
        <a:spcBef>
          <a:spcPct val="20000"/>
        </a:spcBef>
        <a:buFont typeface="Arial"/>
        <a:buChar char="•"/>
        <a:defRPr sz="10800" kern="1200">
          <a:solidFill>
            <a:schemeClr val="tx1"/>
          </a:solidFill>
          <a:latin typeface="+mn-lt"/>
          <a:ea typeface="+mn-ea"/>
          <a:cs typeface="+mn-cs"/>
        </a:defRPr>
      </a:lvl1pPr>
      <a:lvl2pPr marL="2504782" indent="-963378" algn="l" defTabSz="1541404" rtl="0" eaLnBrk="1" latinLnBrk="0" hangingPunct="1">
        <a:spcBef>
          <a:spcPct val="20000"/>
        </a:spcBef>
        <a:buFont typeface="Arial"/>
        <a:buChar char="–"/>
        <a:defRPr sz="9400" kern="1200">
          <a:solidFill>
            <a:schemeClr val="tx1"/>
          </a:solidFill>
          <a:latin typeface="+mn-lt"/>
          <a:ea typeface="+mn-ea"/>
          <a:cs typeface="+mn-cs"/>
        </a:defRPr>
      </a:lvl2pPr>
      <a:lvl3pPr marL="3853510" indent="-770702" algn="l" defTabSz="1541404" rtl="0" eaLnBrk="1" latinLnBrk="0" hangingPunct="1">
        <a:spcBef>
          <a:spcPct val="20000"/>
        </a:spcBef>
        <a:buFont typeface="Arial"/>
        <a:buChar char="•"/>
        <a:defRPr sz="8100" kern="1200">
          <a:solidFill>
            <a:schemeClr val="tx1"/>
          </a:solidFill>
          <a:latin typeface="+mn-lt"/>
          <a:ea typeface="+mn-ea"/>
          <a:cs typeface="+mn-cs"/>
        </a:defRPr>
      </a:lvl3pPr>
      <a:lvl4pPr marL="5394914" indent="-770702" algn="l" defTabSz="1541404" rtl="0" eaLnBrk="1" latinLnBrk="0" hangingPunct="1">
        <a:spcBef>
          <a:spcPct val="20000"/>
        </a:spcBef>
        <a:buFont typeface="Arial"/>
        <a:buChar char="–"/>
        <a:defRPr sz="6700" kern="1200">
          <a:solidFill>
            <a:schemeClr val="tx1"/>
          </a:solidFill>
          <a:latin typeface="+mn-lt"/>
          <a:ea typeface="+mn-ea"/>
          <a:cs typeface="+mn-cs"/>
        </a:defRPr>
      </a:lvl4pPr>
      <a:lvl5pPr marL="6936318" indent="-770702" algn="l" defTabSz="1541404" rtl="0" eaLnBrk="1" latinLnBrk="0" hangingPunct="1">
        <a:spcBef>
          <a:spcPct val="20000"/>
        </a:spcBef>
        <a:buFont typeface="Arial"/>
        <a:buChar char="»"/>
        <a:defRPr sz="6700" kern="1200">
          <a:solidFill>
            <a:schemeClr val="tx1"/>
          </a:solidFill>
          <a:latin typeface="+mn-lt"/>
          <a:ea typeface="+mn-ea"/>
          <a:cs typeface="+mn-cs"/>
        </a:defRPr>
      </a:lvl5pPr>
      <a:lvl6pPr marL="8477722" indent="-770702" algn="l" defTabSz="1541404" rtl="0" eaLnBrk="1" latinLnBrk="0" hangingPunct="1">
        <a:spcBef>
          <a:spcPct val="20000"/>
        </a:spcBef>
        <a:buFont typeface="Arial"/>
        <a:buChar char="•"/>
        <a:defRPr sz="6700" kern="1200">
          <a:solidFill>
            <a:schemeClr val="tx1"/>
          </a:solidFill>
          <a:latin typeface="+mn-lt"/>
          <a:ea typeface="+mn-ea"/>
          <a:cs typeface="+mn-cs"/>
        </a:defRPr>
      </a:lvl6pPr>
      <a:lvl7pPr marL="10019127" indent="-770702" algn="l" defTabSz="1541404" rtl="0" eaLnBrk="1" latinLnBrk="0" hangingPunct="1">
        <a:spcBef>
          <a:spcPct val="20000"/>
        </a:spcBef>
        <a:buFont typeface="Arial"/>
        <a:buChar char="•"/>
        <a:defRPr sz="6700" kern="1200">
          <a:solidFill>
            <a:schemeClr val="tx1"/>
          </a:solidFill>
          <a:latin typeface="+mn-lt"/>
          <a:ea typeface="+mn-ea"/>
          <a:cs typeface="+mn-cs"/>
        </a:defRPr>
      </a:lvl7pPr>
      <a:lvl8pPr marL="11560531" indent="-770702" algn="l" defTabSz="1541404" rtl="0" eaLnBrk="1" latinLnBrk="0" hangingPunct="1">
        <a:spcBef>
          <a:spcPct val="20000"/>
        </a:spcBef>
        <a:buFont typeface="Arial"/>
        <a:buChar char="•"/>
        <a:defRPr sz="6700" kern="1200">
          <a:solidFill>
            <a:schemeClr val="tx1"/>
          </a:solidFill>
          <a:latin typeface="+mn-lt"/>
          <a:ea typeface="+mn-ea"/>
          <a:cs typeface="+mn-cs"/>
        </a:defRPr>
      </a:lvl8pPr>
      <a:lvl9pPr marL="13101935" indent="-770702" algn="l" defTabSz="1541404" rtl="0" eaLnBrk="1" latinLnBrk="0" hangingPunct="1">
        <a:spcBef>
          <a:spcPct val="20000"/>
        </a:spcBef>
        <a:buFont typeface="Arial"/>
        <a:buChar char="•"/>
        <a:defRPr sz="6700" kern="1200">
          <a:solidFill>
            <a:schemeClr val="tx1"/>
          </a:solidFill>
          <a:latin typeface="+mn-lt"/>
          <a:ea typeface="+mn-ea"/>
          <a:cs typeface="+mn-cs"/>
        </a:defRPr>
      </a:lvl9pPr>
    </p:bodyStyle>
    <p:otherStyle>
      <a:defPPr>
        <a:defRPr lang="en-US"/>
      </a:defPPr>
      <a:lvl1pPr marL="0" algn="l" defTabSz="1541404" rtl="0" eaLnBrk="1" latinLnBrk="0" hangingPunct="1">
        <a:defRPr sz="6100" kern="1200">
          <a:solidFill>
            <a:schemeClr val="tx1"/>
          </a:solidFill>
          <a:latin typeface="+mn-lt"/>
          <a:ea typeface="+mn-ea"/>
          <a:cs typeface="+mn-cs"/>
        </a:defRPr>
      </a:lvl1pPr>
      <a:lvl2pPr marL="1541404" algn="l" defTabSz="1541404" rtl="0" eaLnBrk="1" latinLnBrk="0" hangingPunct="1">
        <a:defRPr sz="6100" kern="1200">
          <a:solidFill>
            <a:schemeClr val="tx1"/>
          </a:solidFill>
          <a:latin typeface="+mn-lt"/>
          <a:ea typeface="+mn-ea"/>
          <a:cs typeface="+mn-cs"/>
        </a:defRPr>
      </a:lvl2pPr>
      <a:lvl3pPr marL="3082808" algn="l" defTabSz="1541404" rtl="0" eaLnBrk="1" latinLnBrk="0" hangingPunct="1">
        <a:defRPr sz="6100" kern="1200">
          <a:solidFill>
            <a:schemeClr val="tx1"/>
          </a:solidFill>
          <a:latin typeface="+mn-lt"/>
          <a:ea typeface="+mn-ea"/>
          <a:cs typeface="+mn-cs"/>
        </a:defRPr>
      </a:lvl3pPr>
      <a:lvl4pPr marL="4624212" algn="l" defTabSz="1541404" rtl="0" eaLnBrk="1" latinLnBrk="0" hangingPunct="1">
        <a:defRPr sz="6100" kern="1200">
          <a:solidFill>
            <a:schemeClr val="tx1"/>
          </a:solidFill>
          <a:latin typeface="+mn-lt"/>
          <a:ea typeface="+mn-ea"/>
          <a:cs typeface="+mn-cs"/>
        </a:defRPr>
      </a:lvl4pPr>
      <a:lvl5pPr marL="6165616" algn="l" defTabSz="1541404" rtl="0" eaLnBrk="1" latinLnBrk="0" hangingPunct="1">
        <a:defRPr sz="6100" kern="1200">
          <a:solidFill>
            <a:schemeClr val="tx1"/>
          </a:solidFill>
          <a:latin typeface="+mn-lt"/>
          <a:ea typeface="+mn-ea"/>
          <a:cs typeface="+mn-cs"/>
        </a:defRPr>
      </a:lvl5pPr>
      <a:lvl6pPr marL="7707020" algn="l" defTabSz="1541404" rtl="0" eaLnBrk="1" latinLnBrk="0" hangingPunct="1">
        <a:defRPr sz="6100" kern="1200">
          <a:solidFill>
            <a:schemeClr val="tx1"/>
          </a:solidFill>
          <a:latin typeface="+mn-lt"/>
          <a:ea typeface="+mn-ea"/>
          <a:cs typeface="+mn-cs"/>
        </a:defRPr>
      </a:lvl6pPr>
      <a:lvl7pPr marL="9248424" algn="l" defTabSz="1541404" rtl="0" eaLnBrk="1" latinLnBrk="0" hangingPunct="1">
        <a:defRPr sz="6100" kern="1200">
          <a:solidFill>
            <a:schemeClr val="tx1"/>
          </a:solidFill>
          <a:latin typeface="+mn-lt"/>
          <a:ea typeface="+mn-ea"/>
          <a:cs typeface="+mn-cs"/>
        </a:defRPr>
      </a:lvl7pPr>
      <a:lvl8pPr marL="10789829" algn="l" defTabSz="1541404" rtl="0" eaLnBrk="1" latinLnBrk="0" hangingPunct="1">
        <a:defRPr sz="6100" kern="1200">
          <a:solidFill>
            <a:schemeClr val="tx1"/>
          </a:solidFill>
          <a:latin typeface="+mn-lt"/>
          <a:ea typeface="+mn-ea"/>
          <a:cs typeface="+mn-cs"/>
        </a:defRPr>
      </a:lvl8pPr>
      <a:lvl9pPr marL="12331233" algn="l" defTabSz="1541404"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5"/>
          <p:cNvSpPr>
            <a:spLocks noChangeArrowheads="1"/>
          </p:cNvSpPr>
          <p:nvPr/>
        </p:nvSpPr>
        <p:spPr bwMode="auto">
          <a:xfrm>
            <a:off x="0" y="-111557"/>
            <a:ext cx="35661600" cy="2505456"/>
          </a:xfrm>
          <a:prstGeom prst="rect">
            <a:avLst/>
          </a:prstGeom>
          <a:solidFill>
            <a:srgbClr val="18A3AC"/>
          </a:solidFill>
          <a:ln>
            <a:noFill/>
          </a:ln>
        </p:spPr>
        <p:txBody>
          <a:bodyPr wrap="none" anchor="ctr"/>
          <a:lstStyle/>
          <a:p>
            <a:endParaRPr lang="en-US"/>
          </a:p>
        </p:txBody>
      </p:sp>
      <p:sp>
        <p:nvSpPr>
          <p:cNvPr id="4" name="TextBox 6"/>
          <p:cNvSpPr txBox="1"/>
          <p:nvPr/>
        </p:nvSpPr>
        <p:spPr>
          <a:xfrm>
            <a:off x="5991148" y="172132"/>
            <a:ext cx="23679303" cy="2481123"/>
          </a:xfrm>
          <a:prstGeom prst="rect">
            <a:avLst/>
          </a:prstGeom>
          <a:noFill/>
          <a:ln>
            <a:noFill/>
          </a:ln>
        </p:spPr>
        <p:txBody>
          <a:bodyPr wrap="square" lIns="0" tIns="0" rIns="0" bIns="0" anchor="t"/>
          <a:lstStyle/>
          <a:p>
            <a:pPr algn="ctr">
              <a:lnSpc>
                <a:spcPts val="7469"/>
              </a:lnSpc>
              <a:spcAft>
                <a:spcPts val="1100"/>
              </a:spcAft>
              <a:defRPr lang="en-US"/>
            </a:pPr>
            <a:r>
              <a:rPr sz="7470" spc="-74" dirty="0">
                <a:solidFill>
                  <a:srgbClr val="FFFFFF"/>
                </a:solidFill>
                <a:latin typeface="Garamond" charset="77"/>
                <a:ea typeface="Garamond" charset="77"/>
                <a:cs typeface="Garamond" charset="77"/>
              </a:rPr>
              <a:t>Lorem ipsum dolor sit amet consectetuer adipiscing elit</a:t>
            </a:r>
          </a:p>
          <a:p>
            <a:pPr algn="ctr">
              <a:lnSpc>
                <a:spcPts val="3000"/>
              </a:lnSpc>
              <a:defRPr lang="en-US"/>
            </a:pPr>
            <a:r>
              <a:rPr sz="2739" dirty="0">
                <a:solidFill>
                  <a:srgbClr val="FFFFFF"/>
                </a:solidFill>
                <a:latin typeface="Arial" charset="77"/>
                <a:ea typeface="Arial" charset="77"/>
                <a:cs typeface="Arial" charset="77"/>
              </a:rPr>
              <a:t>Duis autern vel eum iri ure dolot in hendrerit in vulputate velit esse </a:t>
            </a:r>
            <a:endParaRPr lang="en-US" sz="2739" dirty="0" smtClean="0">
              <a:solidFill>
                <a:srgbClr val="FFFFFF"/>
              </a:solidFill>
              <a:latin typeface="Arial" charset="77"/>
              <a:ea typeface="Arial" charset="77"/>
              <a:cs typeface="Arial" charset="77"/>
            </a:endParaRPr>
          </a:p>
          <a:p>
            <a:pPr algn="ctr">
              <a:lnSpc>
                <a:spcPts val="3000"/>
              </a:lnSpc>
              <a:defRPr lang="en-US"/>
            </a:pPr>
            <a:r>
              <a:rPr sz="2739" dirty="0" smtClean="0">
                <a:solidFill>
                  <a:srgbClr val="FFFFFF"/>
                </a:solidFill>
                <a:latin typeface="Arial" charset="77"/>
                <a:ea typeface="Arial" charset="77"/>
                <a:cs typeface="Arial" charset="77"/>
              </a:rPr>
              <a:t>Molestie </a:t>
            </a:r>
            <a:r>
              <a:rPr sz="2739" dirty="0">
                <a:solidFill>
                  <a:srgbClr val="FFFFFF"/>
                </a:solidFill>
                <a:latin typeface="Arial" charset="77"/>
                <a:ea typeface="Arial" charset="77"/>
                <a:cs typeface="Arial" charset="77"/>
              </a:rPr>
              <a:t>consequat, vel illum dolore eu feugiat nulla facilisis at vero eros et accumsan et iusto odio dignissim</a:t>
            </a:r>
          </a:p>
        </p:txBody>
      </p:sp>
      <p:sp>
        <p:nvSpPr>
          <p:cNvPr id="5" name="TextBox 7"/>
          <p:cNvSpPr txBox="1"/>
          <p:nvPr/>
        </p:nvSpPr>
        <p:spPr>
          <a:xfrm>
            <a:off x="1323593" y="3568736"/>
            <a:ext cx="7418756" cy="14134338"/>
          </a:xfrm>
          <a:prstGeom prst="rect">
            <a:avLst/>
          </a:prstGeom>
          <a:noFill/>
          <a:ln>
            <a:noFill/>
          </a:ln>
        </p:spPr>
        <p:txBody>
          <a:bodyPr wrap="square" lIns="0" tIns="0" rIns="0" bIns="0" anchor="t"/>
          <a:lstStyle/>
          <a:p>
            <a:pPr>
              <a:lnSpc>
                <a:spcPts val="3486"/>
              </a:lnSpc>
              <a:spcAft>
                <a:spcPts val="1800"/>
              </a:spcAft>
              <a:defRPr lang="en-US"/>
            </a:pPr>
            <a:r>
              <a:rPr sz="3703" spc="-18" dirty="0">
                <a:solidFill>
                  <a:srgbClr val="178CCB"/>
                </a:solidFill>
                <a:latin typeface="Garamond" charset="77"/>
                <a:ea typeface="Garamond" charset="77"/>
                <a:cs typeface="Garamond" charset="77"/>
              </a:rPr>
              <a:t>Duis autern vel eum iri</a:t>
            </a:r>
            <a:endParaRPr sz="3703" spc="37" dirty="0">
              <a:latin typeface="Garamond" charset="77"/>
              <a:ea typeface="Garamond" charset="77"/>
              <a:cs typeface="Garamond" charset="77"/>
            </a:endParaRPr>
          </a:p>
          <a:p>
            <a:pPr>
              <a:lnSpc>
                <a:spcPts val="2265"/>
              </a:lnSpc>
              <a:spcAft>
                <a:spcPts val="1500"/>
              </a:spcAft>
              <a:defRPr lang="en-US"/>
            </a:pPr>
            <a:r>
              <a:rPr sz="1742" spc="17"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265"/>
              </a:lnSpc>
              <a:spcAft>
                <a:spcPts val="1500"/>
              </a:spcAft>
              <a:defRPr lang="en-US"/>
            </a:pPr>
            <a:r>
              <a:rPr sz="1742" spc="17" dirty="0">
                <a:latin typeface="Arial" charset="77"/>
                <a:ea typeface="Arial" charset="77"/>
                <a:cs typeface="Arial" charset="77"/>
              </a:rPr>
              <a:t>Duis autern vel eum iri ure dolot in hendrerit in vulputate velit esse </a:t>
            </a:r>
            <a:r>
              <a:rPr sz="1742" spc="17" dirty="0" smtClean="0">
                <a:latin typeface="Arial" charset="77"/>
                <a:ea typeface="Arial" charset="77"/>
                <a:cs typeface="Arial" charset="77"/>
              </a:rPr>
              <a:t>molestie </a:t>
            </a:r>
            <a:r>
              <a:rPr sz="1742" spc="17" dirty="0">
                <a:latin typeface="Arial" charset="77"/>
                <a:ea typeface="Arial" charset="77"/>
                <a:cs typeface="Arial" charset="77"/>
              </a:rPr>
              <a:t>consequat, vel illum dolore eu feugiat nulla facilisis at vero eros et accumsan et iusto odio dignissim qui blandit praesent luptatum zzril </a:t>
            </a:r>
            <a:r>
              <a:rPr sz="1742" spc="17" dirty="0" smtClean="0">
                <a:latin typeface="Arial" charset="77"/>
                <a:ea typeface="Arial" charset="77"/>
                <a:cs typeface="Arial" charset="77"/>
              </a:rPr>
              <a:t>delenit </a:t>
            </a:r>
            <a:r>
              <a:rPr sz="1742" spc="17" dirty="0">
                <a:latin typeface="Arial" charset="77"/>
                <a:ea typeface="Arial" charset="77"/>
                <a:cs typeface="Arial" charset="77"/>
              </a:rPr>
              <a:t>augue duis dolorete feugait nulla facilisi. Lorem ipsum dolor sit amet, consectetuer adipiscing elit, sed diam nonummy nibh euismod </a:t>
            </a:r>
            <a:r>
              <a:rPr sz="1742" spc="17" dirty="0" smtClean="0">
                <a:latin typeface="Arial" charset="77"/>
                <a:ea typeface="Arial" charset="77"/>
                <a:cs typeface="Arial" charset="77"/>
              </a:rPr>
              <a:t>tincidunt </a:t>
            </a:r>
            <a:r>
              <a:rPr sz="1742" spc="17" dirty="0">
                <a:latin typeface="Arial" charset="77"/>
                <a:ea typeface="Arial" charset="77"/>
                <a:cs typeface="Arial" charset="77"/>
              </a:rPr>
              <a:t>ut laoreet dolore magna aliquam eret volutpat.</a:t>
            </a:r>
          </a:p>
          <a:p>
            <a:pPr>
              <a:lnSpc>
                <a:spcPts val="3486"/>
              </a:lnSpc>
              <a:spcBef>
                <a:spcPts val="1200"/>
              </a:spcBef>
              <a:spcAft>
                <a:spcPts val="1800"/>
              </a:spcAft>
              <a:defRPr lang="en-US"/>
            </a:pPr>
            <a:r>
              <a:rPr sz="3703" spc="-18" dirty="0">
                <a:solidFill>
                  <a:srgbClr val="178CCB"/>
                </a:solidFill>
                <a:latin typeface="Garamond" charset="77"/>
                <a:ea typeface="Garamond" charset="77"/>
                <a:cs typeface="Garamond" charset="77"/>
              </a:rPr>
              <a:t>Lorem ipsum dolor sit amet consectetuer</a:t>
            </a:r>
            <a:endParaRPr sz="3703" spc="37" dirty="0">
              <a:latin typeface="Garamond" charset="77"/>
              <a:ea typeface="Garamond" charset="77"/>
              <a:cs typeface="Garamond" charset="77"/>
            </a:endParaRPr>
          </a:p>
          <a:p>
            <a:pPr>
              <a:lnSpc>
                <a:spcPts val="2265"/>
              </a:lnSpc>
              <a:spcAft>
                <a:spcPts val="1500"/>
              </a:spcAft>
              <a:defRPr lang="en-US"/>
            </a:pPr>
            <a:r>
              <a:rPr sz="1742" spc="17" dirty="0">
                <a:latin typeface="Arial" charset="77"/>
                <a:ea typeface="Arial" charset="77"/>
                <a:cs typeface="Arial" charset="77"/>
              </a:rPr>
              <a:t>Adipiscing elit, sed diam nonummy nibh euismod tincidunt ut laoreet dolore magna aliquam eret volutpat. Ut wisi enim ad minim veniam, quis nostrud exerci tation allarncorper suscipit lobortis nial ut aliquip ex ea commodo consequat.</a:t>
            </a:r>
          </a:p>
          <a:p>
            <a:pPr>
              <a:lnSpc>
                <a:spcPts val="2527"/>
              </a:lnSpc>
              <a:spcBef>
                <a:spcPts val="900"/>
              </a:spcBef>
              <a:spcAft>
                <a:spcPts val="1500"/>
              </a:spcAft>
              <a:defRPr lang="en-US"/>
            </a:pPr>
            <a:r>
              <a:rPr sz="1960" b="1" spc="19" dirty="0">
                <a:solidFill>
                  <a:srgbClr val="F48024"/>
                </a:solidFill>
                <a:latin typeface="Arial" charset="77"/>
                <a:ea typeface="Arial" charset="77"/>
                <a:cs typeface="Arial" charset="77"/>
              </a:rPr>
              <a:t>Hendrerit in vulputate velit esse molestie</a:t>
            </a:r>
            <a:endParaRPr sz="1742" b="1" spc="17" dirty="0">
              <a:latin typeface="Arial" charset="77"/>
              <a:ea typeface="Arial" charset="77"/>
              <a:cs typeface="Arial" charset="77"/>
            </a:endParaRP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Ut </a:t>
            </a:r>
            <a:r>
              <a:rPr sz="1742" spc="17" dirty="0">
                <a:latin typeface="Arial" charset="77"/>
                <a:ea typeface="Arial" charset="77"/>
                <a:cs typeface="Arial" charset="77"/>
              </a:rPr>
              <a:t>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Duis </a:t>
            </a:r>
            <a:r>
              <a:rPr sz="1742" spc="17" dirty="0">
                <a:latin typeface="Arial" charset="77"/>
                <a:ea typeface="Arial" charset="77"/>
                <a:cs typeface="Arial" charset="77"/>
              </a:rPr>
              <a:t>autern vel eum iri ure dolot in hendrerit in.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Vulputate </a:t>
            </a:r>
            <a:r>
              <a:rPr sz="1742" spc="17" dirty="0">
                <a:latin typeface="Arial" charset="77"/>
                <a:ea typeface="Arial" charset="77"/>
                <a:cs typeface="Arial" charset="77"/>
              </a:rPr>
              <a:t>velit esse molestie consequat, vel illum dolore eu feugiat nulla facilisis at vero eros et accumsan.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Dignissim </a:t>
            </a:r>
            <a:r>
              <a:rPr sz="1742" spc="17" dirty="0">
                <a:latin typeface="Arial" charset="77"/>
                <a:ea typeface="Arial" charset="77"/>
                <a:cs typeface="Arial" charset="77"/>
              </a:rPr>
              <a:t>qui blandit praesent luptatum zzril delenit augue duis dolorete feugait nulla facilisi.</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Lorem </a:t>
            </a:r>
            <a:r>
              <a:rPr sz="1742" spc="17" dirty="0">
                <a:latin typeface="Arial" charset="77"/>
                <a:ea typeface="Arial" charset="77"/>
                <a:cs typeface="Arial" charset="77"/>
              </a:rPr>
              <a:t>ipsum dolor sit amet, consectetuer adipiscing elit, sed diam nonummy nibh euismod.</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Tincidunt </a:t>
            </a:r>
            <a:r>
              <a:rPr sz="1742" spc="17" dirty="0">
                <a:latin typeface="Arial" charset="77"/>
                <a:ea typeface="Arial" charset="77"/>
                <a:cs typeface="Arial" charset="77"/>
              </a:rPr>
              <a:t>ut laoreet dolore magna aliquam eret volutpat Ut 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Duis </a:t>
            </a:r>
            <a:r>
              <a:rPr sz="1742" spc="17" dirty="0">
                <a:latin typeface="Arial" charset="77"/>
                <a:ea typeface="Arial" charset="77"/>
                <a:cs typeface="Arial" charset="77"/>
              </a:rPr>
              <a:t>autern vel eum iri ure dolot in hendrerit in.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Ut </a:t>
            </a:r>
            <a:r>
              <a:rPr sz="1742" spc="17" dirty="0">
                <a:latin typeface="Arial" charset="77"/>
                <a:ea typeface="Arial" charset="77"/>
                <a:cs typeface="Arial" charset="77"/>
              </a:rPr>
              <a:t>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Duis </a:t>
            </a:r>
            <a:r>
              <a:rPr sz="1742" spc="17" dirty="0">
                <a:latin typeface="Arial" charset="77"/>
                <a:ea typeface="Arial" charset="77"/>
                <a:cs typeface="Arial" charset="77"/>
              </a:rPr>
              <a:t>autern vel eum iri ure dolot in hendrerit in.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Vulputate </a:t>
            </a:r>
            <a:r>
              <a:rPr sz="1742" spc="17" dirty="0">
                <a:latin typeface="Arial" charset="77"/>
                <a:ea typeface="Arial" charset="77"/>
                <a:cs typeface="Arial" charset="77"/>
              </a:rPr>
              <a:t>velit esse molestie consequat, vel illum eu feugiat nulla </a:t>
            </a:r>
            <a:r>
              <a:rPr sz="1742" spc="17" dirty="0" smtClean="0">
                <a:latin typeface="Arial" charset="77"/>
                <a:ea typeface="Arial" charset="77"/>
                <a:cs typeface="Arial" charset="77"/>
              </a:rPr>
              <a:t>facilisis </a:t>
            </a:r>
            <a:r>
              <a:rPr sz="1742" spc="17" dirty="0">
                <a:latin typeface="Arial" charset="77"/>
                <a:ea typeface="Arial" charset="77"/>
                <a:cs typeface="Arial" charset="77"/>
              </a:rPr>
              <a:t>at vero eros et accumsan.</a:t>
            </a:r>
          </a:p>
        </p:txBody>
      </p:sp>
      <p:sp>
        <p:nvSpPr>
          <p:cNvPr id="6" name="TextBox 8"/>
          <p:cNvSpPr txBox="1"/>
          <p:nvPr/>
        </p:nvSpPr>
        <p:spPr>
          <a:xfrm>
            <a:off x="27222830" y="3568736"/>
            <a:ext cx="7418756" cy="12552083"/>
          </a:xfrm>
          <a:prstGeom prst="rect">
            <a:avLst/>
          </a:prstGeom>
          <a:noFill/>
          <a:ln>
            <a:noFill/>
          </a:ln>
        </p:spPr>
        <p:txBody>
          <a:bodyPr wrap="square" lIns="0" tIns="0" rIns="0" bIns="0" anchor="t"/>
          <a:lstStyle/>
          <a:p>
            <a:pPr>
              <a:lnSpc>
                <a:spcPts val="3486"/>
              </a:lnSpc>
              <a:spcAft>
                <a:spcPts val="1800"/>
              </a:spcAft>
              <a:defRPr lang="en-US"/>
            </a:pPr>
            <a:r>
              <a:rPr sz="3703" spc="-18" dirty="0">
                <a:solidFill>
                  <a:srgbClr val="178CCB"/>
                </a:solidFill>
                <a:latin typeface="Garamond" charset="77"/>
                <a:ea typeface="Garamond" charset="77"/>
                <a:cs typeface="Garamond" charset="77"/>
              </a:rPr>
              <a:t>Dolorete feugait nulla</a:t>
            </a:r>
            <a:endParaRPr sz="3703" spc="37" dirty="0">
              <a:latin typeface="Garamond" charset="77"/>
              <a:ea typeface="Garamond" charset="77"/>
              <a:cs typeface="Garamond" charset="77"/>
            </a:endParaRPr>
          </a:p>
          <a:p>
            <a:pPr>
              <a:lnSpc>
                <a:spcPts val="2265"/>
              </a:lnSpc>
              <a:spcAft>
                <a:spcPts val="1500"/>
              </a:spcAft>
              <a:defRPr lang="en-US"/>
            </a:pPr>
            <a:r>
              <a:rPr sz="1742" spc="17"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265"/>
              </a:lnSpc>
              <a:spcAft>
                <a:spcPts val="1500"/>
              </a:spcAft>
              <a:defRPr lang="en-US"/>
            </a:pPr>
            <a:r>
              <a:rPr sz="1742" spc="17" dirty="0">
                <a:latin typeface="Arial" charset="77"/>
                <a:ea typeface="Arial" charset="77"/>
                <a:cs typeface="Arial" charset="77"/>
              </a:rPr>
              <a:t>Duis autern vel eum iri ure dolot in hendrerit in vulputate velit esse </a:t>
            </a:r>
            <a:r>
              <a:rPr sz="1742" spc="17" dirty="0" smtClean="0">
                <a:latin typeface="Arial" charset="77"/>
                <a:ea typeface="Arial" charset="77"/>
                <a:cs typeface="Arial" charset="77"/>
              </a:rPr>
              <a:t>molestie </a:t>
            </a:r>
            <a:r>
              <a:rPr sz="1742" spc="17" dirty="0">
                <a:latin typeface="Arial" charset="77"/>
                <a:ea typeface="Arial" charset="77"/>
                <a:cs typeface="Arial" charset="77"/>
              </a:rPr>
              <a:t>consequat, vel illum dolore eu feugiat nulla facilisis at vero eros et accumsan et iusto odio dignissim qui blandit praesent luptatum zzril </a:t>
            </a:r>
            <a:r>
              <a:rPr sz="1742" spc="17" dirty="0" smtClean="0">
                <a:latin typeface="Arial" charset="77"/>
                <a:ea typeface="Arial" charset="77"/>
                <a:cs typeface="Arial" charset="77"/>
              </a:rPr>
              <a:t>delenit </a:t>
            </a:r>
            <a:r>
              <a:rPr sz="1742" spc="17" dirty="0">
                <a:latin typeface="Arial" charset="77"/>
                <a:ea typeface="Arial" charset="77"/>
                <a:cs typeface="Arial" charset="77"/>
              </a:rPr>
              <a:t>augue duis dolorete feugait nulla facilisi. Lorem ipsum dolor sit amet, consectetuer adipiscing elit, sed diam nonummy nibh euismod </a:t>
            </a:r>
            <a:r>
              <a:rPr sz="1742" spc="17" dirty="0" smtClean="0">
                <a:latin typeface="Arial" charset="77"/>
                <a:ea typeface="Arial" charset="77"/>
                <a:cs typeface="Arial" charset="77"/>
              </a:rPr>
              <a:t>tincidunt </a:t>
            </a:r>
            <a:r>
              <a:rPr sz="1742" spc="17" dirty="0">
                <a:latin typeface="Arial" charset="77"/>
                <a:ea typeface="Arial" charset="77"/>
                <a:cs typeface="Arial" charset="77"/>
              </a:rPr>
              <a:t>ut laoreet dolore magna aliquam eret volutpat.</a:t>
            </a:r>
          </a:p>
          <a:p>
            <a:pPr>
              <a:lnSpc>
                <a:spcPts val="3486"/>
              </a:lnSpc>
              <a:spcBef>
                <a:spcPts val="1200"/>
              </a:spcBef>
              <a:spcAft>
                <a:spcPts val="1800"/>
              </a:spcAft>
              <a:defRPr lang="en-US"/>
            </a:pPr>
            <a:r>
              <a:rPr sz="3703" spc="-18" dirty="0">
                <a:solidFill>
                  <a:srgbClr val="178CCB"/>
                </a:solidFill>
                <a:latin typeface="Garamond" charset="77"/>
                <a:ea typeface="Garamond" charset="77"/>
                <a:cs typeface="Garamond" charset="77"/>
              </a:rPr>
              <a:t>Nostrud exerci</a:t>
            </a:r>
            <a:endParaRPr sz="3703" spc="37" dirty="0">
              <a:latin typeface="Garamond" charset="77"/>
              <a:ea typeface="Garamond" charset="77"/>
              <a:cs typeface="Garamond" charset="77"/>
            </a:endParaRPr>
          </a:p>
          <a:p>
            <a:pPr>
              <a:lnSpc>
                <a:spcPts val="2265"/>
              </a:lnSpc>
              <a:spcAft>
                <a:spcPts val="1500"/>
              </a:spcAft>
              <a:defRPr lang="en-US"/>
            </a:pPr>
            <a:r>
              <a:rPr sz="1742" spc="17" dirty="0">
                <a:latin typeface="Arial" charset="77"/>
                <a:ea typeface="Arial" charset="77"/>
                <a:cs typeface="Arial" charset="77"/>
              </a:rPr>
              <a:t>Adipiscing elit, sed diam nonummy nibh euismod tincidunt ut laoreet </a:t>
            </a:r>
            <a:r>
              <a:rPr sz="1742" spc="17" dirty="0" smtClean="0">
                <a:latin typeface="Arial" charset="77"/>
                <a:ea typeface="Arial" charset="77"/>
                <a:cs typeface="Arial" charset="77"/>
              </a:rPr>
              <a:t>dolore </a:t>
            </a:r>
            <a:r>
              <a:rPr sz="1742" spc="17" dirty="0">
                <a:latin typeface="Arial" charset="77"/>
                <a:ea typeface="Arial" charset="77"/>
                <a:cs typeface="Arial" charset="77"/>
              </a:rPr>
              <a:t>magna aliquam eret volutpat. Ut wisi enim ad minim veniam, quis nostrud exerci tation allarncorper suscipit lobortis nial ut aliquip ex ea commodo consequat.</a:t>
            </a:r>
          </a:p>
          <a:p>
            <a:pPr>
              <a:lnSpc>
                <a:spcPts val="2527"/>
              </a:lnSpc>
              <a:spcBef>
                <a:spcPts val="900"/>
              </a:spcBef>
              <a:spcAft>
                <a:spcPts val="1500"/>
              </a:spcAft>
              <a:defRPr lang="en-US"/>
            </a:pPr>
            <a:r>
              <a:rPr sz="1960" b="1" spc="19" dirty="0">
                <a:solidFill>
                  <a:srgbClr val="F48024"/>
                </a:solidFill>
                <a:latin typeface="Arial" charset="77"/>
                <a:ea typeface="Arial" charset="77"/>
                <a:cs typeface="Arial" charset="77"/>
              </a:rPr>
              <a:t>Hendrerit in vulputate velit esse molestie</a:t>
            </a:r>
            <a:endParaRPr sz="1742" b="1" spc="17" dirty="0">
              <a:latin typeface="Arial" charset="77"/>
              <a:ea typeface="Arial" charset="77"/>
              <a:cs typeface="Arial" charset="77"/>
            </a:endParaRP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Ut </a:t>
            </a:r>
            <a:r>
              <a:rPr sz="1742" spc="17" dirty="0">
                <a:latin typeface="Arial" charset="77"/>
                <a:ea typeface="Arial" charset="77"/>
                <a:cs typeface="Arial" charset="77"/>
              </a:rPr>
              <a:t>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Duis </a:t>
            </a:r>
            <a:r>
              <a:rPr sz="1742" spc="17" dirty="0">
                <a:latin typeface="Arial" charset="77"/>
                <a:ea typeface="Arial" charset="77"/>
                <a:cs typeface="Arial" charset="77"/>
              </a:rPr>
              <a:t>autern vel eum iri ure dolot in hendrerit in.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Vulputate </a:t>
            </a:r>
            <a:r>
              <a:rPr sz="1742" spc="17" dirty="0">
                <a:latin typeface="Arial" charset="77"/>
                <a:ea typeface="Arial" charset="77"/>
                <a:cs typeface="Arial" charset="77"/>
              </a:rPr>
              <a:t>velit esse molestie consequat, vel illum eu feugiat nulla </a:t>
            </a:r>
            <a:r>
              <a:rPr sz="1742" spc="17" dirty="0" smtClean="0">
                <a:latin typeface="Arial" charset="77"/>
                <a:ea typeface="Arial" charset="77"/>
                <a:cs typeface="Arial" charset="77"/>
              </a:rPr>
              <a:t>facilisis </a:t>
            </a:r>
            <a:r>
              <a:rPr sz="1742" spc="17" dirty="0">
                <a:latin typeface="Arial" charset="77"/>
                <a:ea typeface="Arial" charset="77"/>
                <a:cs typeface="Arial" charset="77"/>
              </a:rPr>
              <a:t>at vero eros et accumsan.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Dignissim </a:t>
            </a:r>
            <a:r>
              <a:rPr sz="1742" spc="17" dirty="0">
                <a:latin typeface="Arial" charset="77"/>
                <a:ea typeface="Arial" charset="77"/>
                <a:cs typeface="Arial" charset="77"/>
              </a:rPr>
              <a:t>qui blandit praesent luptatum zzril delenit augue duis dolorete feugait nulla facilisi.</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Lorem </a:t>
            </a:r>
            <a:r>
              <a:rPr sz="1742" spc="17" dirty="0">
                <a:latin typeface="Arial" charset="77"/>
                <a:ea typeface="Arial" charset="77"/>
                <a:cs typeface="Arial" charset="77"/>
              </a:rPr>
              <a:t>ipsum dolor sit amet, consectetuer adipiscing elit, sed diam nonummy nibh euismod.</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Tincidunt </a:t>
            </a:r>
            <a:r>
              <a:rPr sz="1742" spc="17" dirty="0">
                <a:latin typeface="Arial" charset="77"/>
                <a:ea typeface="Arial" charset="77"/>
                <a:cs typeface="Arial" charset="77"/>
              </a:rPr>
              <a:t>ut laoreet dolore magna aliquam eret volutpat Ut 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Ut </a:t>
            </a:r>
            <a:r>
              <a:rPr sz="1742" spc="17" dirty="0">
                <a:latin typeface="Arial" charset="77"/>
                <a:ea typeface="Arial" charset="77"/>
                <a:cs typeface="Arial" charset="77"/>
              </a:rPr>
              <a:t>wisi enim ad minim veniam, quis nostrud exerci tation allarncorper suscipit lobortis nial ut aliquip ex ea commodo consequat.</a:t>
            </a:r>
          </a:p>
        </p:txBody>
      </p:sp>
      <p:sp>
        <p:nvSpPr>
          <p:cNvPr id="7" name="TextBox 9"/>
          <p:cNvSpPr txBox="1"/>
          <p:nvPr/>
        </p:nvSpPr>
        <p:spPr>
          <a:xfrm>
            <a:off x="9956672" y="3566160"/>
            <a:ext cx="7418756" cy="13661593"/>
          </a:xfrm>
          <a:prstGeom prst="rect">
            <a:avLst/>
          </a:prstGeom>
          <a:noFill/>
          <a:ln>
            <a:noFill/>
          </a:ln>
        </p:spPr>
        <p:txBody>
          <a:bodyPr wrap="square" lIns="0" tIns="0" rIns="0" bIns="0" anchor="t"/>
          <a:lstStyle/>
          <a:p>
            <a:pPr>
              <a:lnSpc>
                <a:spcPts val="2527"/>
              </a:lnSpc>
              <a:spcAft>
                <a:spcPts val="1500"/>
              </a:spcAft>
              <a:defRPr lang="en-US"/>
            </a:pPr>
            <a:r>
              <a:rPr sz="1960" b="1" spc="19" dirty="0">
                <a:solidFill>
                  <a:srgbClr val="F48024"/>
                </a:solidFill>
                <a:latin typeface="Arial" charset="77"/>
                <a:ea typeface="Arial" charset="77"/>
                <a:cs typeface="Arial" charset="77"/>
              </a:rPr>
              <a:t>Vulputate velit esse molestie</a:t>
            </a:r>
          </a:p>
          <a:p>
            <a:pPr>
              <a:lnSpc>
                <a:spcPts val="2265"/>
              </a:lnSpc>
              <a:spcAft>
                <a:spcPts val="1500"/>
              </a:spcAft>
              <a:defRPr lang="en-US"/>
            </a:pPr>
            <a:r>
              <a:rPr sz="1742" spc="17" dirty="0">
                <a:latin typeface="Arial" charset="77"/>
                <a:ea typeface="Arial" charset="77"/>
                <a:cs typeface="Arial" charset="77"/>
              </a:rPr>
              <a:t>Duis autern vel eum iri ure dolot in hendrerit in vulputate velit esse </a:t>
            </a:r>
            <a:r>
              <a:rPr sz="1742" spc="17" dirty="0" smtClean="0">
                <a:latin typeface="Arial" charset="77"/>
                <a:ea typeface="Arial" charset="77"/>
                <a:cs typeface="Arial" charset="77"/>
              </a:rPr>
              <a:t>molestie </a:t>
            </a:r>
            <a:r>
              <a:rPr sz="1742" spc="17" dirty="0">
                <a:latin typeface="Arial" charset="77"/>
                <a:ea typeface="Arial" charset="77"/>
                <a:cs typeface="Arial" charset="77"/>
              </a:rPr>
              <a:t>consequat, vel illum dolore eu feugiat nulla facilisis at vero eros et accumsan et iusto odio dignissim qui blandit praesent luptatum zzril delenit augue duis dolorete feugait nulla facilisi. </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Dignissim </a:t>
            </a:r>
            <a:r>
              <a:rPr sz="1742" spc="17" dirty="0">
                <a:latin typeface="Arial" charset="77"/>
                <a:ea typeface="Arial" charset="77"/>
                <a:cs typeface="Arial" charset="77"/>
              </a:rPr>
              <a:t>qui blandit praesent luptatum zzril delenit augue duis dolorete feugait nulla facilisi.</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Lorem </a:t>
            </a:r>
            <a:r>
              <a:rPr sz="1742" spc="17" dirty="0">
                <a:latin typeface="Arial" charset="77"/>
                <a:ea typeface="Arial" charset="77"/>
                <a:cs typeface="Arial" charset="77"/>
              </a:rPr>
              <a:t>ipsum dolor sit amet, consectetuer adipiscing elit, sed diam nonummy nibh euismod.</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Tincidunt </a:t>
            </a:r>
            <a:r>
              <a:rPr sz="1742" spc="17" dirty="0">
                <a:latin typeface="Arial" charset="77"/>
                <a:ea typeface="Arial" charset="77"/>
                <a:cs typeface="Arial" charset="77"/>
              </a:rPr>
              <a:t>ut laoreet dolore magna aliquam eret volutpat Ut 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Ut </a:t>
            </a:r>
            <a:r>
              <a:rPr sz="1742" spc="17" dirty="0">
                <a:latin typeface="Arial" charset="77"/>
                <a:ea typeface="Arial" charset="77"/>
                <a:cs typeface="Arial" charset="77"/>
              </a:rPr>
              <a:t>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Duis </a:t>
            </a:r>
            <a:r>
              <a:rPr sz="1742" spc="17" dirty="0">
                <a:latin typeface="Arial" charset="77"/>
                <a:ea typeface="Arial" charset="77"/>
                <a:cs typeface="Arial" charset="77"/>
              </a:rPr>
              <a:t>autern vel eum iri ure dolot in hendrerit in.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Vulputate </a:t>
            </a:r>
            <a:r>
              <a:rPr sz="1742" spc="17" dirty="0">
                <a:latin typeface="Arial" charset="77"/>
                <a:ea typeface="Arial" charset="77"/>
                <a:cs typeface="Arial" charset="77"/>
              </a:rPr>
              <a:t>velit esse molestie consequat, vel illum eu feugiat nulla </a:t>
            </a:r>
            <a:r>
              <a:rPr sz="1742" spc="17" dirty="0" smtClean="0">
                <a:latin typeface="Arial" charset="77"/>
                <a:ea typeface="Arial" charset="77"/>
                <a:cs typeface="Arial" charset="77"/>
              </a:rPr>
              <a:t>facilisis </a:t>
            </a:r>
            <a:r>
              <a:rPr sz="1742" spc="17" dirty="0">
                <a:latin typeface="Arial" charset="77"/>
                <a:ea typeface="Arial" charset="77"/>
                <a:cs typeface="Arial" charset="77"/>
              </a:rPr>
              <a:t>at vero eros et accumsan</a:t>
            </a:r>
          </a:p>
          <a:p>
            <a:pPr>
              <a:lnSpc>
                <a:spcPts val="3486"/>
              </a:lnSpc>
              <a:spcBef>
                <a:spcPts val="1200"/>
              </a:spcBef>
              <a:spcAft>
                <a:spcPts val="1800"/>
              </a:spcAft>
              <a:defRPr lang="en-US"/>
            </a:pPr>
            <a:r>
              <a:rPr sz="3703" spc="-18" dirty="0">
                <a:solidFill>
                  <a:srgbClr val="178CCB"/>
                </a:solidFill>
                <a:latin typeface="Garamond" charset="77"/>
                <a:ea typeface="Garamond" charset="77"/>
                <a:cs typeface="Garamond" charset="77"/>
              </a:rPr>
              <a:t>Ut wisi enim ad minim</a:t>
            </a:r>
          </a:p>
          <a:p>
            <a:pPr>
              <a:lnSpc>
                <a:spcPts val="2265"/>
              </a:lnSpc>
              <a:spcAft>
                <a:spcPts val="1500"/>
              </a:spcAft>
              <a:defRPr lang="en-US"/>
            </a:pPr>
            <a:r>
              <a:rPr sz="1742" spc="17" dirty="0">
                <a:latin typeface="Arial" charset="77"/>
                <a:ea typeface="Arial" charset="77"/>
                <a:cs typeface="Arial" charset="77"/>
              </a:rPr>
              <a:t>Lorem ipsum dolor sit amet, consectetuer adipiscing elit, sed diam nonummy nibh euismod tincidunt ut laoreet dolore magna aliquam eret volutpat. Ut wisi enim ad minim veniam, quis nostrud exerci tation </a:t>
            </a:r>
            <a:r>
              <a:rPr sz="1742" spc="17" dirty="0" smtClean="0">
                <a:latin typeface="Arial" charset="77"/>
                <a:ea typeface="Arial" charset="77"/>
                <a:cs typeface="Arial" charset="77"/>
              </a:rPr>
              <a:t>allarncorper </a:t>
            </a:r>
            <a:r>
              <a:rPr sz="1742" spc="17" dirty="0">
                <a:latin typeface="Arial" charset="77"/>
                <a:ea typeface="Arial" charset="77"/>
                <a:cs typeface="Arial" charset="77"/>
              </a:rPr>
              <a:t>suscipit lobortis nial ut aliquip ex ea commodo consequat.</a:t>
            </a:r>
          </a:p>
          <a:p>
            <a:pPr>
              <a:lnSpc>
                <a:spcPts val="2527"/>
              </a:lnSpc>
              <a:spcBef>
                <a:spcPts val="900"/>
              </a:spcBef>
              <a:spcAft>
                <a:spcPts val="1500"/>
              </a:spcAft>
              <a:defRPr lang="en-US"/>
            </a:pPr>
            <a:r>
              <a:rPr sz="1960" b="1" spc="19" dirty="0">
                <a:solidFill>
                  <a:srgbClr val="F48024"/>
                </a:solidFill>
                <a:latin typeface="Arial" charset="77"/>
                <a:ea typeface="Arial" charset="77"/>
                <a:cs typeface="Arial" charset="77"/>
              </a:rPr>
              <a:t>Hendrerit in vulputate velit esse molestie</a:t>
            </a:r>
            <a:endParaRPr sz="1742" b="1" spc="17" dirty="0">
              <a:latin typeface="Arial" charset="77"/>
              <a:ea typeface="Arial" charset="77"/>
              <a:cs typeface="Arial" charset="77"/>
            </a:endParaRPr>
          </a:p>
          <a:p>
            <a:pPr>
              <a:lnSpc>
                <a:spcPts val="2265"/>
              </a:lnSpc>
              <a:spcAft>
                <a:spcPts val="1500"/>
              </a:spcAft>
              <a:defRPr lang="en-US"/>
            </a:pPr>
            <a:r>
              <a:rPr sz="1742" spc="17" dirty="0">
                <a:latin typeface="Arial" charset="77"/>
                <a:ea typeface="Arial" charset="77"/>
                <a:cs typeface="Arial" charset="77"/>
              </a:rPr>
              <a:t>Ut wisi enim ad minim veniam, quis nostrud exerci tation allarncorper </a:t>
            </a:r>
            <a:r>
              <a:rPr sz="1742" spc="17" dirty="0" smtClean="0">
                <a:latin typeface="Arial" charset="77"/>
                <a:ea typeface="Arial" charset="77"/>
                <a:cs typeface="Arial" charset="77"/>
              </a:rPr>
              <a:t>suscipit </a:t>
            </a:r>
            <a:r>
              <a:rPr sz="1742" spc="17" dirty="0">
                <a:latin typeface="Arial" charset="77"/>
                <a:ea typeface="Arial" charset="77"/>
                <a:cs typeface="Arial" charset="77"/>
              </a:rPr>
              <a:t>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Ut </a:t>
            </a:r>
            <a:r>
              <a:rPr sz="1742" spc="17" dirty="0">
                <a:latin typeface="Arial" charset="77"/>
                <a:ea typeface="Arial" charset="77"/>
                <a:cs typeface="Arial" charset="77"/>
              </a:rPr>
              <a:t>wisi enim ad minim veniam, quis nostrud exerci tation allarncorper suscipit lobortis nial ut aliquip ex ea commodo consequat.</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Duis </a:t>
            </a:r>
            <a:r>
              <a:rPr sz="1742" spc="17" dirty="0">
                <a:latin typeface="Arial" charset="77"/>
                <a:ea typeface="Arial" charset="77"/>
                <a:cs typeface="Arial" charset="77"/>
              </a:rPr>
              <a:t>autern vel eum iri ure dolot in hendrerit in.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Vulputate </a:t>
            </a:r>
            <a:r>
              <a:rPr sz="1742" spc="17" dirty="0">
                <a:latin typeface="Arial" charset="77"/>
                <a:ea typeface="Arial" charset="77"/>
                <a:cs typeface="Arial" charset="77"/>
              </a:rPr>
              <a:t>velit esse molestie consequat, vel illum eu feugiat nulla </a:t>
            </a:r>
            <a:r>
              <a:rPr sz="1742" spc="17" dirty="0" smtClean="0">
                <a:latin typeface="Arial" charset="77"/>
                <a:ea typeface="Arial" charset="77"/>
                <a:cs typeface="Arial" charset="77"/>
              </a:rPr>
              <a:t>facilisis </a:t>
            </a:r>
            <a:r>
              <a:rPr sz="1742" spc="17" dirty="0">
                <a:latin typeface="Arial" charset="77"/>
                <a:ea typeface="Arial" charset="77"/>
                <a:cs typeface="Arial" charset="77"/>
              </a:rPr>
              <a:t>at vero eros et accumsan.</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Dignissim </a:t>
            </a:r>
            <a:r>
              <a:rPr sz="1742" spc="17" dirty="0">
                <a:latin typeface="Arial" charset="77"/>
                <a:ea typeface="Arial" charset="77"/>
                <a:cs typeface="Arial" charset="77"/>
              </a:rPr>
              <a:t>qui blandit praesent luptatum zzril delenit augue duis dolorete feugait nulla facilisi.</a:t>
            </a:r>
          </a:p>
          <a:p>
            <a:pPr marL="192024" indent="-219456">
              <a:lnSpc>
                <a:spcPts val="2265"/>
              </a:lnSpc>
              <a:spcAft>
                <a:spcPts val="1500"/>
              </a:spcAft>
              <a:buFont typeface="Arial"/>
              <a:buChar char="•"/>
              <a:defRPr lang="en-US"/>
            </a:pPr>
            <a:r>
              <a:rPr sz="1742" spc="17" dirty="0" smtClean="0">
                <a:latin typeface="Arial" charset="77"/>
                <a:ea typeface="Arial" charset="77"/>
                <a:cs typeface="Arial" charset="77"/>
              </a:rPr>
              <a:t>Lorem </a:t>
            </a:r>
            <a:r>
              <a:rPr sz="1742" spc="17" dirty="0">
                <a:latin typeface="Arial" charset="77"/>
                <a:ea typeface="Arial" charset="77"/>
                <a:cs typeface="Arial" charset="77"/>
              </a:rPr>
              <a:t>ipsum dolor sit amet, consectetuer adipiscing elit, sed diam nonummy nibh euismod.</a:t>
            </a:r>
          </a:p>
        </p:txBody>
      </p:sp>
      <p:sp>
        <p:nvSpPr>
          <p:cNvPr id="8" name="TextBox 10"/>
          <p:cNvSpPr txBox="1"/>
          <p:nvPr/>
        </p:nvSpPr>
        <p:spPr>
          <a:xfrm>
            <a:off x="18589751" y="3568736"/>
            <a:ext cx="7418756" cy="3857339"/>
          </a:xfrm>
          <a:prstGeom prst="rect">
            <a:avLst/>
          </a:prstGeom>
          <a:noFill/>
          <a:ln>
            <a:noFill/>
          </a:ln>
        </p:spPr>
        <p:txBody>
          <a:bodyPr wrap="square" lIns="0" tIns="0" rIns="0" bIns="0" anchor="t"/>
          <a:lstStyle/>
          <a:p>
            <a:pPr>
              <a:lnSpc>
                <a:spcPts val="3486"/>
              </a:lnSpc>
              <a:spcAft>
                <a:spcPts val="1800"/>
              </a:spcAft>
              <a:defRPr lang="en-US"/>
            </a:pPr>
            <a:r>
              <a:rPr sz="3703" spc="-18" dirty="0">
                <a:solidFill>
                  <a:srgbClr val="178CCB"/>
                </a:solidFill>
                <a:latin typeface="Garamond" charset="77"/>
                <a:ea typeface="Garamond" charset="77"/>
                <a:cs typeface="Garamond" charset="77"/>
              </a:rPr>
              <a:t>Blandit praesent</a:t>
            </a:r>
          </a:p>
          <a:p>
            <a:pPr>
              <a:lnSpc>
                <a:spcPts val="2265"/>
              </a:lnSpc>
              <a:spcAft>
                <a:spcPts val="1500"/>
              </a:spcAft>
              <a:defRPr lang="en-US"/>
            </a:pPr>
            <a:r>
              <a:rPr sz="1742" spc="17" dirty="0">
                <a:latin typeface="Arial" charset="77"/>
                <a:ea typeface="Arial" charset="77"/>
                <a:cs typeface="Arial" charset="77"/>
              </a:rPr>
              <a:t>Lorem ipsum dolor sit amet, consectetuer adipiscing elit, sed diam nonummy nibh euismod tincidunt ut laoreet dolore magna aliquam eret volutpat. Ut wisi enim ad veniam, quis nostrud exerci tation allarncorper suscipit lobortis nial ut aliquip ex ea commodo.</a:t>
            </a:r>
          </a:p>
          <a:p>
            <a:pPr>
              <a:lnSpc>
                <a:spcPts val="2527"/>
              </a:lnSpc>
              <a:spcBef>
                <a:spcPts val="900"/>
              </a:spcBef>
              <a:spcAft>
                <a:spcPts val="1500"/>
              </a:spcAft>
              <a:defRPr lang="en-US"/>
            </a:pPr>
            <a:r>
              <a:rPr sz="1960" b="1" spc="19" dirty="0">
                <a:solidFill>
                  <a:srgbClr val="F48024"/>
                </a:solidFill>
                <a:latin typeface="Arial" charset="77"/>
                <a:ea typeface="Arial" charset="77"/>
                <a:cs typeface="Arial" charset="77"/>
              </a:rPr>
              <a:t>Nostrud exerci tation allarncorper</a:t>
            </a:r>
          </a:p>
          <a:p>
            <a:pPr>
              <a:lnSpc>
                <a:spcPts val="2265"/>
              </a:lnSpc>
              <a:spcAft>
                <a:spcPts val="1500"/>
              </a:spcAft>
              <a:defRPr lang="en-US"/>
            </a:pPr>
            <a:r>
              <a:rPr sz="1742" spc="17" dirty="0">
                <a:latin typeface="Arial" charset="77"/>
                <a:ea typeface="Arial" charset="77"/>
                <a:cs typeface="Arial" charset="77"/>
              </a:rPr>
              <a:t>Duis autern vel eum iri ure dolot in hendrerit in vulputate velit esse </a:t>
            </a:r>
            <a:r>
              <a:rPr sz="1742" spc="17" dirty="0" smtClean="0">
                <a:latin typeface="Arial" charset="77"/>
                <a:ea typeface="Arial" charset="77"/>
                <a:cs typeface="Arial" charset="77"/>
              </a:rPr>
              <a:t>molestie </a:t>
            </a:r>
            <a:r>
              <a:rPr sz="1742" spc="17" dirty="0">
                <a:latin typeface="Arial" charset="77"/>
                <a:ea typeface="Arial" charset="77"/>
                <a:cs typeface="Arial" charset="77"/>
              </a:rPr>
              <a:t>consequat, vel illum dolore eu feugiat.</a:t>
            </a:r>
          </a:p>
        </p:txBody>
      </p:sp>
      <p:sp>
        <p:nvSpPr>
          <p:cNvPr id="9" name="TextBox 11"/>
          <p:cNvSpPr txBox="1"/>
          <p:nvPr/>
        </p:nvSpPr>
        <p:spPr>
          <a:xfrm>
            <a:off x="22699980" y="7701883"/>
            <a:ext cx="3247365" cy="2148139"/>
          </a:xfrm>
          <a:prstGeom prst="rect">
            <a:avLst/>
          </a:prstGeom>
          <a:noFill/>
          <a:ln>
            <a:noFill/>
          </a:ln>
        </p:spPr>
        <p:txBody>
          <a:bodyPr wrap="square" lIns="0" tIns="0" rIns="0" bIns="0" anchor="t"/>
          <a:lstStyle/>
          <a:p>
            <a:pPr>
              <a:lnSpc>
                <a:spcPts val="1812"/>
              </a:lnSpc>
              <a:spcAft>
                <a:spcPts val="300"/>
              </a:spcAft>
              <a:defRPr lang="en-US"/>
            </a:pPr>
            <a:r>
              <a:rPr sz="1394" b="1" spc="13" dirty="0">
                <a:solidFill>
                  <a:srgbClr val="716FB2"/>
                </a:solidFill>
                <a:latin typeface="Arial" charset="77"/>
                <a:ea typeface="Arial" charset="77"/>
                <a:cs typeface="Arial" charset="77"/>
              </a:rPr>
              <a:t>Duis autern vel eum iri</a:t>
            </a:r>
            <a:endParaRPr sz="1394" b="1" spc="13" dirty="0">
              <a:latin typeface="Arial" charset="77"/>
              <a:ea typeface="Arial" charset="77"/>
              <a:cs typeface="Arial" charset="77"/>
            </a:endParaRPr>
          </a:p>
          <a:p>
            <a:pPr>
              <a:lnSpc>
                <a:spcPts val="1812"/>
              </a:lnSpc>
              <a:spcAft>
                <a:spcPts val="1200"/>
              </a:spcAft>
              <a:defRPr lang="en-US"/>
            </a:pPr>
            <a:r>
              <a:rPr sz="1394" spc="13" dirty="0">
                <a:latin typeface="Arial" charset="77"/>
                <a:ea typeface="Arial" charset="77"/>
                <a:cs typeface="Arial" charset="77"/>
              </a:rPr>
              <a:t>Ure dolot in hendrerit in vulputate velit esse molestie consequat, vel illum dolore eu feugiat nulla facilisis at vero eros et accumsan et iusto odio</a:t>
            </a:r>
          </a:p>
        </p:txBody>
      </p:sp>
      <p:sp>
        <p:nvSpPr>
          <p:cNvPr id="10" name="TextBox 12"/>
          <p:cNvSpPr txBox="1"/>
          <p:nvPr/>
        </p:nvSpPr>
        <p:spPr>
          <a:xfrm>
            <a:off x="22699980" y="11397479"/>
            <a:ext cx="3366900" cy="2148139"/>
          </a:xfrm>
          <a:prstGeom prst="rect">
            <a:avLst/>
          </a:prstGeom>
          <a:noFill/>
          <a:ln>
            <a:noFill/>
          </a:ln>
        </p:spPr>
        <p:txBody>
          <a:bodyPr wrap="square" lIns="0" tIns="0" rIns="0" bIns="0" anchor="t"/>
          <a:lstStyle/>
          <a:p>
            <a:pPr>
              <a:lnSpc>
                <a:spcPts val="1812"/>
              </a:lnSpc>
              <a:spcAft>
                <a:spcPts val="300"/>
              </a:spcAft>
              <a:defRPr lang="en-US"/>
            </a:pPr>
            <a:r>
              <a:rPr sz="1394" b="1" spc="13" dirty="0">
                <a:solidFill>
                  <a:srgbClr val="716FB2"/>
                </a:solidFill>
                <a:latin typeface="Arial" charset="77"/>
                <a:ea typeface="Arial" charset="77"/>
                <a:cs typeface="Arial" charset="77"/>
              </a:rPr>
              <a:t>Duis autern vel eum iri</a:t>
            </a:r>
            <a:endParaRPr sz="1394" b="1" spc="13" dirty="0">
              <a:latin typeface="Arial" charset="77"/>
              <a:ea typeface="Arial" charset="77"/>
              <a:cs typeface="Arial" charset="77"/>
            </a:endParaRPr>
          </a:p>
          <a:p>
            <a:pPr>
              <a:lnSpc>
                <a:spcPts val="1812"/>
              </a:lnSpc>
              <a:spcAft>
                <a:spcPts val="1200"/>
              </a:spcAft>
              <a:defRPr lang="en-US"/>
            </a:pPr>
            <a:r>
              <a:rPr sz="1394" spc="13" dirty="0">
                <a:latin typeface="Arial" charset="77"/>
                <a:ea typeface="Arial" charset="77"/>
                <a:cs typeface="Arial" charset="77"/>
              </a:rPr>
              <a:t>Ure dolot in hendrerit in vulputate velit esse molestie consequat, vel illum dolore eu feugiat nulla facilisis at vero eros et accumsan et iusto odio</a:t>
            </a:r>
          </a:p>
        </p:txBody>
      </p:sp>
      <p:sp>
        <p:nvSpPr>
          <p:cNvPr id="11" name="TextBox 13"/>
          <p:cNvSpPr txBox="1"/>
          <p:nvPr/>
        </p:nvSpPr>
        <p:spPr>
          <a:xfrm>
            <a:off x="18741542" y="14740811"/>
            <a:ext cx="2694280" cy="2324596"/>
          </a:xfrm>
          <a:prstGeom prst="rect">
            <a:avLst/>
          </a:prstGeom>
          <a:noFill/>
          <a:ln>
            <a:noFill/>
          </a:ln>
        </p:spPr>
        <p:txBody>
          <a:bodyPr wrap="square" lIns="0" tIns="0" rIns="0" bIns="0" anchor="t"/>
          <a:lstStyle/>
          <a:p>
            <a:pPr>
              <a:lnSpc>
                <a:spcPts val="1812"/>
              </a:lnSpc>
              <a:spcAft>
                <a:spcPts val="300"/>
              </a:spcAft>
              <a:defRPr lang="en-US"/>
            </a:pPr>
            <a:r>
              <a:rPr sz="1394" b="1" spc="13" dirty="0">
                <a:solidFill>
                  <a:srgbClr val="716FB2"/>
                </a:solidFill>
                <a:latin typeface="Arial" charset="77"/>
                <a:ea typeface="Arial" charset="77"/>
                <a:cs typeface="Arial" charset="77"/>
              </a:rPr>
              <a:t>Duis autern vel eum iri</a:t>
            </a:r>
            <a:endParaRPr sz="1394" b="1" spc="13" dirty="0">
              <a:latin typeface="Arial" charset="77"/>
              <a:ea typeface="Arial" charset="77"/>
              <a:cs typeface="Arial" charset="77"/>
            </a:endParaRPr>
          </a:p>
          <a:p>
            <a:pPr>
              <a:lnSpc>
                <a:spcPts val="1812"/>
              </a:lnSpc>
              <a:spcAft>
                <a:spcPts val="1200"/>
              </a:spcAft>
              <a:defRPr lang="en-US"/>
            </a:pPr>
            <a:r>
              <a:rPr sz="1394" spc="13" dirty="0">
                <a:latin typeface="Arial" charset="77"/>
                <a:ea typeface="Arial" charset="77"/>
                <a:cs typeface="Arial" charset="77"/>
              </a:rPr>
              <a:t>Ure dolot in hendrerit in vulputate velit esse molestie consequat, vel illum dolore eu feugiat nulla facilisis at vero eros et accumsan et iusto odio</a:t>
            </a:r>
          </a:p>
        </p:txBody>
      </p:sp>
      <p:cxnSp>
        <p:nvCxnSpPr>
          <p:cNvPr id="14" name="Straight Connector 13"/>
          <p:cNvCxnSpPr/>
          <p:nvPr/>
        </p:nvCxnSpPr>
        <p:spPr>
          <a:xfrm>
            <a:off x="9326880" y="3401568"/>
            <a:ext cx="0" cy="13898880"/>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958816" y="3401568"/>
            <a:ext cx="0" cy="13898880"/>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6590752" y="3401568"/>
            <a:ext cx="0" cy="13898880"/>
          </a:xfrm>
          <a:prstGeom prst="line">
            <a:avLst/>
          </a:prstGeom>
          <a:ln w="5334" cmpd="sng">
            <a:solidFill>
              <a:srgbClr val="A7A5A6"/>
            </a:solidFill>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a:stretch>
            <a:fillRect/>
          </a:stretch>
        </p:blipFill>
        <p:spPr>
          <a:xfrm>
            <a:off x="18589751" y="7244645"/>
            <a:ext cx="3175000" cy="3175000"/>
          </a:xfrm>
          <a:prstGeom prst="rect">
            <a:avLst/>
          </a:prstGeom>
        </p:spPr>
      </p:pic>
      <p:pic>
        <p:nvPicPr>
          <p:cNvPr id="18" name="Picture 17"/>
          <p:cNvPicPr>
            <a:picLocks noChangeAspect="1"/>
          </p:cNvPicPr>
          <p:nvPr/>
        </p:nvPicPr>
        <p:blipFill>
          <a:blip r:embed="rId3"/>
          <a:stretch>
            <a:fillRect/>
          </a:stretch>
        </p:blipFill>
        <p:spPr>
          <a:xfrm>
            <a:off x="18589751" y="10942356"/>
            <a:ext cx="3175000" cy="3175000"/>
          </a:xfrm>
          <a:prstGeom prst="rect">
            <a:avLst/>
          </a:prstGeom>
        </p:spPr>
      </p:pic>
      <p:pic>
        <p:nvPicPr>
          <p:cNvPr id="21" name="Picture 20"/>
          <p:cNvPicPr>
            <a:picLocks noChangeAspect="1"/>
          </p:cNvPicPr>
          <p:nvPr/>
        </p:nvPicPr>
        <p:blipFill>
          <a:blip r:embed="rId4"/>
          <a:stretch>
            <a:fillRect/>
          </a:stretch>
        </p:blipFill>
        <p:spPr>
          <a:xfrm>
            <a:off x="21982054" y="14262500"/>
            <a:ext cx="4114800" cy="2425700"/>
          </a:xfrm>
          <a:prstGeom prst="rect">
            <a:avLst/>
          </a:prstGeom>
        </p:spPr>
      </p:pic>
      <p:sp>
        <p:nvSpPr>
          <p:cNvPr id="19" name="TextBox 12"/>
          <p:cNvSpPr txBox="1"/>
          <p:nvPr/>
        </p:nvSpPr>
        <p:spPr>
          <a:xfrm>
            <a:off x="27594634" y="17623058"/>
            <a:ext cx="4785941" cy="1662240"/>
          </a:xfrm>
          <a:prstGeom prst="rect">
            <a:avLst/>
          </a:prstGeom>
          <a:noFill/>
          <a:ln>
            <a:noFill/>
          </a:ln>
        </p:spPr>
        <p:txBody>
          <a:bodyPr wrap="square" lIns="0" tIns="0" rIns="0" bIns="0" anchor="t"/>
          <a:lstStyle/>
          <a:p>
            <a:pPr>
              <a:lnSpc>
                <a:spcPts val="1663"/>
              </a:lnSpc>
              <a:spcAft>
                <a:spcPts val="275"/>
              </a:spcAft>
              <a:defRPr lang="en-US"/>
            </a:pPr>
            <a:endParaRPr lang="en-US" sz="1300" b="1" spc="12" dirty="0" smtClean="0">
              <a:solidFill>
                <a:srgbClr val="716FB2"/>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a:solidFill>
                <a:srgbClr val="FF0000"/>
              </a:solidFill>
              <a:latin typeface="Arial" charset="77"/>
              <a:ea typeface="Arial" charset="77"/>
              <a:cs typeface="Arial" charset="77"/>
            </a:endParaRPr>
          </a:p>
          <a:p>
            <a:pPr>
              <a:lnSpc>
                <a:spcPts val="1663"/>
              </a:lnSpc>
              <a:spcAft>
                <a:spcPts val="275"/>
              </a:spcAft>
              <a:defRPr lang="en-US"/>
            </a:pPr>
            <a:endParaRPr lang="en-US" sz="3000" b="1" spc="12" dirty="0" smtClean="0">
              <a:solidFill>
                <a:srgbClr val="FF0000"/>
              </a:solidFill>
              <a:latin typeface="Arial" charset="77"/>
              <a:ea typeface="Arial" charset="77"/>
              <a:cs typeface="Arial" charset="77"/>
            </a:endParaRPr>
          </a:p>
          <a:p>
            <a:pPr>
              <a:lnSpc>
                <a:spcPts val="1663"/>
              </a:lnSpc>
              <a:spcAft>
                <a:spcPts val="275"/>
              </a:spcAft>
              <a:defRPr lang="en-US"/>
            </a:pPr>
            <a:r>
              <a:rPr lang="en-US" sz="3000" b="1" spc="12" dirty="0" smtClean="0">
                <a:solidFill>
                  <a:srgbClr val="BA0000"/>
                </a:solidFill>
                <a:latin typeface="Arial" charset="77"/>
                <a:ea typeface="Arial" charset="77"/>
                <a:cs typeface="Arial" charset="77"/>
              </a:rPr>
              <a:t>Need to output at 200%</a:t>
            </a:r>
            <a:endParaRPr sz="3000" spc="12" dirty="0">
              <a:solidFill>
                <a:srgbClr val="BA0000"/>
              </a:solidFill>
              <a:latin typeface="Arial" charset="77"/>
              <a:ea typeface="Arial" charset="77"/>
              <a:cs typeface="Arial" charset="77"/>
            </a:endParaRPr>
          </a:p>
        </p:txBody>
      </p:sp>
      <p:pic>
        <p:nvPicPr>
          <p:cNvPr id="2" name="Picture 1" descr="UCSF_CTSI_navy_rg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2830" y="16056386"/>
            <a:ext cx="7662672" cy="1566672"/>
          </a:xfrm>
          <a:prstGeom prst="rect">
            <a:avLst/>
          </a:prstGeom>
        </p:spPr>
      </p:pic>
    </p:spTree>
    <p:extLst>
      <p:ext uri="{BB962C8B-B14F-4D97-AF65-F5344CB8AC3E}">
        <p14:creationId xmlns:p14="http://schemas.microsoft.com/office/powerpoint/2010/main" val="1550394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TotalTime>
  <Words>1169</Words>
  <Application>Microsoft Macintosh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LekasMiller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Designer</dc:creator>
  <cp:lastModifiedBy>Nooshin Latour</cp:lastModifiedBy>
  <cp:revision>11</cp:revision>
  <dcterms:created xsi:type="dcterms:W3CDTF">2015-11-13T19:42:51Z</dcterms:created>
  <dcterms:modified xsi:type="dcterms:W3CDTF">2016-07-28T17:18:44Z</dcterms:modified>
</cp:coreProperties>
</file>